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88" r:id="rId4"/>
    <p:sldId id="289" r:id="rId5"/>
    <p:sldId id="295" r:id="rId6"/>
    <p:sldId id="259" r:id="rId7"/>
    <p:sldId id="293" r:id="rId8"/>
    <p:sldId id="310" r:id="rId9"/>
    <p:sldId id="309" r:id="rId10"/>
    <p:sldId id="276" r:id="rId11"/>
    <p:sldId id="284" r:id="rId12"/>
    <p:sldId id="278" r:id="rId13"/>
    <p:sldId id="296" r:id="rId14"/>
    <p:sldId id="302" r:id="rId15"/>
    <p:sldId id="303" r:id="rId16"/>
    <p:sldId id="297" r:id="rId17"/>
    <p:sldId id="291" r:id="rId18"/>
    <p:sldId id="292" r:id="rId19"/>
    <p:sldId id="290" r:id="rId20"/>
    <p:sldId id="270" r:id="rId21"/>
    <p:sldId id="298" r:id="rId22"/>
    <p:sldId id="265" r:id="rId23"/>
    <p:sldId id="307" r:id="rId24"/>
    <p:sldId id="305" r:id="rId25"/>
    <p:sldId id="306" r:id="rId26"/>
    <p:sldId id="266" r:id="rId27"/>
    <p:sldId id="300" r:id="rId28"/>
    <p:sldId id="274" r:id="rId29"/>
    <p:sldId id="301" r:id="rId30"/>
    <p:sldId id="304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89716"/>
  </p:normalViewPr>
  <p:slideViewPr>
    <p:cSldViewPr snapToGrid="0" snapToObjects="1">
      <p:cViewPr varScale="1">
        <p:scale>
          <a:sx n="86" d="100"/>
          <a:sy n="86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45AE9-863B-454B-A7AD-247731CF3C6E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8A923-B2DE-B847-957D-747C50CDCD94}">
      <dgm:prSet phldrT="[Text]"/>
      <dgm:spPr/>
      <dgm:t>
        <a:bodyPr/>
        <a:lstStyle/>
        <a:p>
          <a:r>
            <a:rPr lang="en-US" dirty="0"/>
            <a:t>Running</a:t>
          </a:r>
        </a:p>
      </dgm:t>
    </dgm:pt>
    <dgm:pt modelId="{3CFA76FC-D087-BB4B-A23D-6014097452E1}" type="parTrans" cxnId="{FEFE4D83-36AD-6249-82B8-1DD4CB33E637}">
      <dgm:prSet/>
      <dgm:spPr/>
    </dgm:pt>
    <dgm:pt modelId="{7077E86C-21E5-624C-9AB8-EBD3FF86CE44}" type="sibTrans" cxnId="{FEFE4D83-36AD-6249-82B8-1DD4CB33E637}">
      <dgm:prSet/>
      <dgm:spPr/>
    </dgm:pt>
    <dgm:pt modelId="{82A064A5-8D8E-ED4A-8F9C-84F0EAE59F77}">
      <dgm:prSet phldrT="[Text]"/>
      <dgm:spPr/>
      <dgm:t>
        <a:bodyPr/>
        <a:lstStyle/>
        <a:p>
          <a:r>
            <a:rPr lang="en-US" dirty="0"/>
            <a:t>Jumping</a:t>
          </a:r>
        </a:p>
      </dgm:t>
    </dgm:pt>
    <dgm:pt modelId="{F1D7BE07-9A26-7D45-96CC-7799722B8527}" type="parTrans" cxnId="{A38C5ED0-1CAD-544E-8358-341461F0DEA3}">
      <dgm:prSet/>
      <dgm:spPr/>
    </dgm:pt>
    <dgm:pt modelId="{4AEB9351-7070-E44F-A9B9-3567BB96FF66}" type="sibTrans" cxnId="{A38C5ED0-1CAD-544E-8358-341461F0DEA3}">
      <dgm:prSet/>
      <dgm:spPr/>
    </dgm:pt>
    <dgm:pt modelId="{2D23CC1C-8202-8C4B-8C60-B45BBB106C66}">
      <dgm:prSet phldrT="[Text]"/>
      <dgm:spPr/>
      <dgm:t>
        <a:bodyPr/>
        <a:lstStyle/>
        <a:p>
          <a:r>
            <a:rPr lang="en-US" dirty="0"/>
            <a:t>Galloping</a:t>
          </a:r>
        </a:p>
      </dgm:t>
    </dgm:pt>
    <dgm:pt modelId="{47FBB511-036F-D644-BBA8-0CA22E0E24CC}" type="parTrans" cxnId="{BD61D63C-225C-3A4C-BC34-730E70C0E021}">
      <dgm:prSet/>
      <dgm:spPr/>
    </dgm:pt>
    <dgm:pt modelId="{DA42B134-5FE5-0446-8313-96D6A4E26ACD}" type="sibTrans" cxnId="{BD61D63C-225C-3A4C-BC34-730E70C0E021}">
      <dgm:prSet/>
      <dgm:spPr/>
    </dgm:pt>
    <dgm:pt modelId="{D9EDCEB9-7B72-0940-BCF2-0CAE0FE58D52}">
      <dgm:prSet phldrT="[Text]"/>
      <dgm:spPr/>
      <dgm:t>
        <a:bodyPr/>
        <a:lstStyle/>
        <a:p>
          <a:r>
            <a:rPr lang="en-US" dirty="0"/>
            <a:t>Hopping</a:t>
          </a:r>
        </a:p>
      </dgm:t>
    </dgm:pt>
    <dgm:pt modelId="{CD4FAE8E-79F3-2E44-9F0D-1F585AEFD6F2}" type="parTrans" cxnId="{4E49B5EC-482A-3149-BE31-63F18E1D91F7}">
      <dgm:prSet/>
      <dgm:spPr/>
    </dgm:pt>
    <dgm:pt modelId="{A66494E1-A843-4B4A-9F88-67218554AA93}" type="sibTrans" cxnId="{4E49B5EC-482A-3149-BE31-63F18E1D91F7}">
      <dgm:prSet/>
      <dgm:spPr/>
    </dgm:pt>
    <dgm:pt modelId="{F9C41C9F-6892-FB4E-A285-0736855A7B20}">
      <dgm:prSet phldrT="[Text]"/>
      <dgm:spPr/>
      <dgm:t>
        <a:bodyPr/>
        <a:lstStyle/>
        <a:p>
          <a:r>
            <a:rPr lang="en-US" dirty="0"/>
            <a:t>Sliding</a:t>
          </a:r>
        </a:p>
      </dgm:t>
    </dgm:pt>
    <dgm:pt modelId="{A32C44B5-7D4E-C249-8C10-50A164F53E8E}" type="parTrans" cxnId="{36F39946-8CE6-CE45-8880-18789ABFE892}">
      <dgm:prSet/>
      <dgm:spPr/>
    </dgm:pt>
    <dgm:pt modelId="{1941CFBD-0B18-5C4D-8B77-AB7E7B3CC2DD}" type="sibTrans" cxnId="{36F39946-8CE6-CE45-8880-18789ABFE892}">
      <dgm:prSet/>
      <dgm:spPr/>
    </dgm:pt>
    <dgm:pt modelId="{CD0D291A-1FC7-C646-981B-8C0B60F28BA1}">
      <dgm:prSet phldrT="[Text]"/>
      <dgm:spPr/>
      <dgm:t>
        <a:bodyPr/>
        <a:lstStyle/>
        <a:p>
          <a:r>
            <a:rPr lang="en-US" dirty="0"/>
            <a:t>Skipping</a:t>
          </a:r>
        </a:p>
      </dgm:t>
    </dgm:pt>
    <dgm:pt modelId="{7339C5C7-524B-BE4F-88F4-9454EF63A1D3}" type="parTrans" cxnId="{7FB492E0-3030-4F4B-A7E8-77220B77A294}">
      <dgm:prSet/>
      <dgm:spPr/>
    </dgm:pt>
    <dgm:pt modelId="{92C51DB9-AE76-8C43-B8C8-C3850CA2B5F4}" type="sibTrans" cxnId="{7FB492E0-3030-4F4B-A7E8-77220B77A294}">
      <dgm:prSet/>
      <dgm:spPr/>
    </dgm:pt>
    <dgm:pt modelId="{B8041C3E-00D7-9D42-93AA-DE63B2CBFC4D}" type="pres">
      <dgm:prSet presAssocID="{48545AE9-863B-454B-A7AD-247731CF3C6E}" presName="rootnode" presStyleCnt="0">
        <dgm:presLayoutVars>
          <dgm:chMax/>
          <dgm:chPref/>
          <dgm:dir/>
          <dgm:animLvl val="lvl"/>
        </dgm:presLayoutVars>
      </dgm:prSet>
      <dgm:spPr/>
    </dgm:pt>
    <dgm:pt modelId="{02887C7A-C7A1-5441-9BE6-3AB654137B03}" type="pres">
      <dgm:prSet presAssocID="{BFE8A923-B2DE-B847-957D-747C50CDCD94}" presName="composite" presStyleCnt="0"/>
      <dgm:spPr/>
    </dgm:pt>
    <dgm:pt modelId="{3619FB74-9282-9940-B53D-147B6F283CD6}" type="pres">
      <dgm:prSet presAssocID="{BFE8A923-B2DE-B847-957D-747C50CDCD94}" presName="LShape" presStyleLbl="alignNode1" presStyleIdx="0" presStyleCnt="11"/>
      <dgm:spPr/>
    </dgm:pt>
    <dgm:pt modelId="{72F68068-3700-4341-BCD1-E6E11F4C4910}" type="pres">
      <dgm:prSet presAssocID="{BFE8A923-B2DE-B847-957D-747C50CDCD9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CCAE9E8-B440-8A47-A712-29997D2A9C16}" type="pres">
      <dgm:prSet presAssocID="{BFE8A923-B2DE-B847-957D-747C50CDCD94}" presName="Triangle" presStyleLbl="alignNode1" presStyleIdx="1" presStyleCnt="11"/>
      <dgm:spPr/>
    </dgm:pt>
    <dgm:pt modelId="{7ED02922-6591-2B44-A3D9-066F972B0985}" type="pres">
      <dgm:prSet presAssocID="{7077E86C-21E5-624C-9AB8-EBD3FF86CE44}" presName="sibTrans" presStyleCnt="0"/>
      <dgm:spPr/>
    </dgm:pt>
    <dgm:pt modelId="{34480F4E-519D-B049-B0B6-F3039E51A839}" type="pres">
      <dgm:prSet presAssocID="{7077E86C-21E5-624C-9AB8-EBD3FF86CE44}" presName="space" presStyleCnt="0"/>
      <dgm:spPr/>
    </dgm:pt>
    <dgm:pt modelId="{6B2202FF-3533-744C-8C2A-4E82E3F253BC}" type="pres">
      <dgm:prSet presAssocID="{82A064A5-8D8E-ED4A-8F9C-84F0EAE59F77}" presName="composite" presStyleCnt="0"/>
      <dgm:spPr/>
    </dgm:pt>
    <dgm:pt modelId="{FB581A61-4612-704E-BAC1-F6880E95A59F}" type="pres">
      <dgm:prSet presAssocID="{82A064A5-8D8E-ED4A-8F9C-84F0EAE59F77}" presName="LShape" presStyleLbl="alignNode1" presStyleIdx="2" presStyleCnt="11"/>
      <dgm:spPr/>
    </dgm:pt>
    <dgm:pt modelId="{08D28F5E-0BFE-EA48-BDCD-2902096A9976}" type="pres">
      <dgm:prSet presAssocID="{82A064A5-8D8E-ED4A-8F9C-84F0EAE59F7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5E1DCA6-4AAF-7944-BB3C-3376CA4209C7}" type="pres">
      <dgm:prSet presAssocID="{82A064A5-8D8E-ED4A-8F9C-84F0EAE59F77}" presName="Triangle" presStyleLbl="alignNode1" presStyleIdx="3" presStyleCnt="11"/>
      <dgm:spPr/>
    </dgm:pt>
    <dgm:pt modelId="{1E389E41-1015-6047-A40F-0398DADA471A}" type="pres">
      <dgm:prSet presAssocID="{4AEB9351-7070-E44F-A9B9-3567BB96FF66}" presName="sibTrans" presStyleCnt="0"/>
      <dgm:spPr/>
    </dgm:pt>
    <dgm:pt modelId="{E4ADF441-AF62-B34E-85D3-C0A6FB6DA41E}" type="pres">
      <dgm:prSet presAssocID="{4AEB9351-7070-E44F-A9B9-3567BB96FF66}" presName="space" presStyleCnt="0"/>
      <dgm:spPr/>
    </dgm:pt>
    <dgm:pt modelId="{412A0E83-510E-BE45-B569-4A5E6795BD5B}" type="pres">
      <dgm:prSet presAssocID="{2D23CC1C-8202-8C4B-8C60-B45BBB106C66}" presName="composite" presStyleCnt="0"/>
      <dgm:spPr/>
    </dgm:pt>
    <dgm:pt modelId="{5ACD8BCD-8C5B-DE4A-B6E9-8A52A92908E8}" type="pres">
      <dgm:prSet presAssocID="{2D23CC1C-8202-8C4B-8C60-B45BBB106C66}" presName="LShape" presStyleLbl="alignNode1" presStyleIdx="4" presStyleCnt="11"/>
      <dgm:spPr/>
    </dgm:pt>
    <dgm:pt modelId="{0856BE9F-9938-4D4F-B5AB-D5ABFF782FFA}" type="pres">
      <dgm:prSet presAssocID="{2D23CC1C-8202-8C4B-8C60-B45BBB106C6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9D7F29A-A8C7-7340-A6B3-6522622BDD4C}" type="pres">
      <dgm:prSet presAssocID="{2D23CC1C-8202-8C4B-8C60-B45BBB106C66}" presName="Triangle" presStyleLbl="alignNode1" presStyleIdx="5" presStyleCnt="11"/>
      <dgm:spPr/>
    </dgm:pt>
    <dgm:pt modelId="{A0060C55-A3E4-744D-BD34-B28A2DB49147}" type="pres">
      <dgm:prSet presAssocID="{DA42B134-5FE5-0446-8313-96D6A4E26ACD}" presName="sibTrans" presStyleCnt="0"/>
      <dgm:spPr/>
    </dgm:pt>
    <dgm:pt modelId="{4A3B4CA7-D3F2-0A4F-B4F6-EDE572BAA55E}" type="pres">
      <dgm:prSet presAssocID="{DA42B134-5FE5-0446-8313-96D6A4E26ACD}" presName="space" presStyleCnt="0"/>
      <dgm:spPr/>
    </dgm:pt>
    <dgm:pt modelId="{9BEA5A4F-DA26-2544-8222-5D9B61542933}" type="pres">
      <dgm:prSet presAssocID="{D9EDCEB9-7B72-0940-BCF2-0CAE0FE58D52}" presName="composite" presStyleCnt="0"/>
      <dgm:spPr/>
    </dgm:pt>
    <dgm:pt modelId="{06FC8D41-D855-944B-AB70-A8BDDA206916}" type="pres">
      <dgm:prSet presAssocID="{D9EDCEB9-7B72-0940-BCF2-0CAE0FE58D52}" presName="LShape" presStyleLbl="alignNode1" presStyleIdx="6" presStyleCnt="11"/>
      <dgm:spPr/>
    </dgm:pt>
    <dgm:pt modelId="{40B7D291-9396-6940-B073-92EDF409D707}" type="pres">
      <dgm:prSet presAssocID="{D9EDCEB9-7B72-0940-BCF2-0CAE0FE58D52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B655040-6FC1-8241-8AC0-9949CB7C43A2}" type="pres">
      <dgm:prSet presAssocID="{D9EDCEB9-7B72-0940-BCF2-0CAE0FE58D52}" presName="Triangle" presStyleLbl="alignNode1" presStyleIdx="7" presStyleCnt="11"/>
      <dgm:spPr/>
    </dgm:pt>
    <dgm:pt modelId="{E5DEC1CE-F546-F747-9951-52735D12DA26}" type="pres">
      <dgm:prSet presAssocID="{A66494E1-A843-4B4A-9F88-67218554AA93}" presName="sibTrans" presStyleCnt="0"/>
      <dgm:spPr/>
    </dgm:pt>
    <dgm:pt modelId="{706CBE33-4B47-5842-A1A2-428C702B64F1}" type="pres">
      <dgm:prSet presAssocID="{A66494E1-A843-4B4A-9F88-67218554AA93}" presName="space" presStyleCnt="0"/>
      <dgm:spPr/>
    </dgm:pt>
    <dgm:pt modelId="{55E97149-FE88-CE4E-A3D3-F062A2BC2CFE}" type="pres">
      <dgm:prSet presAssocID="{F9C41C9F-6892-FB4E-A285-0736855A7B20}" presName="composite" presStyleCnt="0"/>
      <dgm:spPr/>
    </dgm:pt>
    <dgm:pt modelId="{F05CF545-946F-784E-808F-9DE3270EEEDB}" type="pres">
      <dgm:prSet presAssocID="{F9C41C9F-6892-FB4E-A285-0736855A7B20}" presName="LShape" presStyleLbl="alignNode1" presStyleIdx="8" presStyleCnt="11"/>
      <dgm:spPr/>
    </dgm:pt>
    <dgm:pt modelId="{ABF72E3B-F99D-FC42-B8E4-D22E2B1B29C2}" type="pres">
      <dgm:prSet presAssocID="{F9C41C9F-6892-FB4E-A285-0736855A7B2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4D8F8B9-DA48-C246-90F1-B58AD05704A6}" type="pres">
      <dgm:prSet presAssocID="{F9C41C9F-6892-FB4E-A285-0736855A7B20}" presName="Triangle" presStyleLbl="alignNode1" presStyleIdx="9" presStyleCnt="11"/>
      <dgm:spPr/>
    </dgm:pt>
    <dgm:pt modelId="{E821955E-0196-CC46-ACC5-A7F1FFE2BAD8}" type="pres">
      <dgm:prSet presAssocID="{1941CFBD-0B18-5C4D-8B77-AB7E7B3CC2DD}" presName="sibTrans" presStyleCnt="0"/>
      <dgm:spPr/>
    </dgm:pt>
    <dgm:pt modelId="{9BC6FB75-6A23-0B4E-A411-CCFF415FC68F}" type="pres">
      <dgm:prSet presAssocID="{1941CFBD-0B18-5C4D-8B77-AB7E7B3CC2DD}" presName="space" presStyleCnt="0"/>
      <dgm:spPr/>
    </dgm:pt>
    <dgm:pt modelId="{10A5E0C5-93C7-9041-99A2-51F2D25AC30B}" type="pres">
      <dgm:prSet presAssocID="{CD0D291A-1FC7-C646-981B-8C0B60F28BA1}" presName="composite" presStyleCnt="0"/>
      <dgm:spPr/>
    </dgm:pt>
    <dgm:pt modelId="{2786FF27-D652-424B-8238-FC9464AB8408}" type="pres">
      <dgm:prSet presAssocID="{CD0D291A-1FC7-C646-981B-8C0B60F28BA1}" presName="LShape" presStyleLbl="alignNode1" presStyleIdx="10" presStyleCnt="11"/>
      <dgm:spPr/>
    </dgm:pt>
    <dgm:pt modelId="{D09CAA6B-0E20-5746-89D6-56F70CD4C9EE}" type="pres">
      <dgm:prSet presAssocID="{CD0D291A-1FC7-C646-981B-8C0B60F28BA1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608B03B-A755-DD4F-93A5-73DBFB4494F5}" type="presOf" srcId="{CD0D291A-1FC7-C646-981B-8C0B60F28BA1}" destId="{D09CAA6B-0E20-5746-89D6-56F70CD4C9EE}" srcOrd="0" destOrd="0" presId="urn:microsoft.com/office/officeart/2009/3/layout/StepUpProcess"/>
    <dgm:cxn modelId="{BD61D63C-225C-3A4C-BC34-730E70C0E021}" srcId="{48545AE9-863B-454B-A7AD-247731CF3C6E}" destId="{2D23CC1C-8202-8C4B-8C60-B45BBB106C66}" srcOrd="2" destOrd="0" parTransId="{47FBB511-036F-D644-BBA8-0CA22E0E24CC}" sibTransId="{DA42B134-5FE5-0446-8313-96D6A4E26ACD}"/>
    <dgm:cxn modelId="{36F39946-8CE6-CE45-8880-18789ABFE892}" srcId="{48545AE9-863B-454B-A7AD-247731CF3C6E}" destId="{F9C41C9F-6892-FB4E-A285-0736855A7B20}" srcOrd="4" destOrd="0" parTransId="{A32C44B5-7D4E-C249-8C10-50A164F53E8E}" sibTransId="{1941CFBD-0B18-5C4D-8B77-AB7E7B3CC2DD}"/>
    <dgm:cxn modelId="{74EB6458-580A-5B42-9CA5-C7B45ABB1EE8}" type="presOf" srcId="{48545AE9-863B-454B-A7AD-247731CF3C6E}" destId="{B8041C3E-00D7-9D42-93AA-DE63B2CBFC4D}" srcOrd="0" destOrd="0" presId="urn:microsoft.com/office/officeart/2009/3/layout/StepUpProcess"/>
    <dgm:cxn modelId="{AB8AC575-2D56-C045-AD59-DE253F6FEF5E}" type="presOf" srcId="{F9C41C9F-6892-FB4E-A285-0736855A7B20}" destId="{ABF72E3B-F99D-FC42-B8E4-D22E2B1B29C2}" srcOrd="0" destOrd="0" presId="urn:microsoft.com/office/officeart/2009/3/layout/StepUpProcess"/>
    <dgm:cxn modelId="{28285580-30A8-154C-9451-D7DD5C88F2BE}" type="presOf" srcId="{82A064A5-8D8E-ED4A-8F9C-84F0EAE59F77}" destId="{08D28F5E-0BFE-EA48-BDCD-2902096A9976}" srcOrd="0" destOrd="0" presId="urn:microsoft.com/office/officeart/2009/3/layout/StepUpProcess"/>
    <dgm:cxn modelId="{FEFE4D83-36AD-6249-82B8-1DD4CB33E637}" srcId="{48545AE9-863B-454B-A7AD-247731CF3C6E}" destId="{BFE8A923-B2DE-B847-957D-747C50CDCD94}" srcOrd="0" destOrd="0" parTransId="{3CFA76FC-D087-BB4B-A23D-6014097452E1}" sibTransId="{7077E86C-21E5-624C-9AB8-EBD3FF86CE44}"/>
    <dgm:cxn modelId="{0FEB2A85-0F73-524F-A103-7E30DA40B26C}" type="presOf" srcId="{BFE8A923-B2DE-B847-957D-747C50CDCD94}" destId="{72F68068-3700-4341-BCD1-E6E11F4C4910}" srcOrd="0" destOrd="0" presId="urn:microsoft.com/office/officeart/2009/3/layout/StepUpProcess"/>
    <dgm:cxn modelId="{7C132490-1FF1-5341-9018-E97FE9C4046B}" type="presOf" srcId="{2D23CC1C-8202-8C4B-8C60-B45BBB106C66}" destId="{0856BE9F-9938-4D4F-B5AB-D5ABFF782FFA}" srcOrd="0" destOrd="0" presId="urn:microsoft.com/office/officeart/2009/3/layout/StepUpProcess"/>
    <dgm:cxn modelId="{A38C5ED0-1CAD-544E-8358-341461F0DEA3}" srcId="{48545AE9-863B-454B-A7AD-247731CF3C6E}" destId="{82A064A5-8D8E-ED4A-8F9C-84F0EAE59F77}" srcOrd="1" destOrd="0" parTransId="{F1D7BE07-9A26-7D45-96CC-7799722B8527}" sibTransId="{4AEB9351-7070-E44F-A9B9-3567BB96FF66}"/>
    <dgm:cxn modelId="{7FB492E0-3030-4F4B-A7E8-77220B77A294}" srcId="{48545AE9-863B-454B-A7AD-247731CF3C6E}" destId="{CD0D291A-1FC7-C646-981B-8C0B60F28BA1}" srcOrd="5" destOrd="0" parTransId="{7339C5C7-524B-BE4F-88F4-9454EF63A1D3}" sibTransId="{92C51DB9-AE76-8C43-B8C8-C3850CA2B5F4}"/>
    <dgm:cxn modelId="{4E49B5EC-482A-3149-BE31-63F18E1D91F7}" srcId="{48545AE9-863B-454B-A7AD-247731CF3C6E}" destId="{D9EDCEB9-7B72-0940-BCF2-0CAE0FE58D52}" srcOrd="3" destOrd="0" parTransId="{CD4FAE8E-79F3-2E44-9F0D-1F585AEFD6F2}" sibTransId="{A66494E1-A843-4B4A-9F88-67218554AA93}"/>
    <dgm:cxn modelId="{5BD223FF-28FA-5446-993D-02164A184014}" type="presOf" srcId="{D9EDCEB9-7B72-0940-BCF2-0CAE0FE58D52}" destId="{40B7D291-9396-6940-B073-92EDF409D707}" srcOrd="0" destOrd="0" presId="urn:microsoft.com/office/officeart/2009/3/layout/StepUpProcess"/>
    <dgm:cxn modelId="{D429E421-8E7D-8445-AFDD-A707E9C5C741}" type="presParOf" srcId="{B8041C3E-00D7-9D42-93AA-DE63B2CBFC4D}" destId="{02887C7A-C7A1-5441-9BE6-3AB654137B03}" srcOrd="0" destOrd="0" presId="urn:microsoft.com/office/officeart/2009/3/layout/StepUpProcess"/>
    <dgm:cxn modelId="{76F60B08-DC43-BF43-9CAC-765C6A453DF7}" type="presParOf" srcId="{02887C7A-C7A1-5441-9BE6-3AB654137B03}" destId="{3619FB74-9282-9940-B53D-147B6F283CD6}" srcOrd="0" destOrd="0" presId="urn:microsoft.com/office/officeart/2009/3/layout/StepUpProcess"/>
    <dgm:cxn modelId="{42BF67E7-A5E5-9A41-A1B9-5433B603C39A}" type="presParOf" srcId="{02887C7A-C7A1-5441-9BE6-3AB654137B03}" destId="{72F68068-3700-4341-BCD1-E6E11F4C4910}" srcOrd="1" destOrd="0" presId="urn:microsoft.com/office/officeart/2009/3/layout/StepUpProcess"/>
    <dgm:cxn modelId="{FA81DEE5-0736-D147-9E89-7FD1BC86ECD9}" type="presParOf" srcId="{02887C7A-C7A1-5441-9BE6-3AB654137B03}" destId="{2CCAE9E8-B440-8A47-A712-29997D2A9C16}" srcOrd="2" destOrd="0" presId="urn:microsoft.com/office/officeart/2009/3/layout/StepUpProcess"/>
    <dgm:cxn modelId="{281F89F8-80D4-8142-9D34-ABE025977C5C}" type="presParOf" srcId="{B8041C3E-00D7-9D42-93AA-DE63B2CBFC4D}" destId="{7ED02922-6591-2B44-A3D9-066F972B0985}" srcOrd="1" destOrd="0" presId="urn:microsoft.com/office/officeart/2009/3/layout/StepUpProcess"/>
    <dgm:cxn modelId="{06D372D8-6E77-BD40-AF0A-0DBF2F2491EC}" type="presParOf" srcId="{7ED02922-6591-2B44-A3D9-066F972B0985}" destId="{34480F4E-519D-B049-B0B6-F3039E51A839}" srcOrd="0" destOrd="0" presId="urn:microsoft.com/office/officeart/2009/3/layout/StepUpProcess"/>
    <dgm:cxn modelId="{1EB4F0B1-4472-6A44-9AA2-27F61A99E03E}" type="presParOf" srcId="{B8041C3E-00D7-9D42-93AA-DE63B2CBFC4D}" destId="{6B2202FF-3533-744C-8C2A-4E82E3F253BC}" srcOrd="2" destOrd="0" presId="urn:microsoft.com/office/officeart/2009/3/layout/StepUpProcess"/>
    <dgm:cxn modelId="{5D5BBDF1-4872-F741-B9FE-167D22358094}" type="presParOf" srcId="{6B2202FF-3533-744C-8C2A-4E82E3F253BC}" destId="{FB581A61-4612-704E-BAC1-F6880E95A59F}" srcOrd="0" destOrd="0" presId="urn:microsoft.com/office/officeart/2009/3/layout/StepUpProcess"/>
    <dgm:cxn modelId="{DFD4F029-E19F-9746-9F64-840A92147DE0}" type="presParOf" srcId="{6B2202FF-3533-744C-8C2A-4E82E3F253BC}" destId="{08D28F5E-0BFE-EA48-BDCD-2902096A9976}" srcOrd="1" destOrd="0" presId="urn:microsoft.com/office/officeart/2009/3/layout/StepUpProcess"/>
    <dgm:cxn modelId="{632E8626-4066-1D4A-AF7E-E31A94645E28}" type="presParOf" srcId="{6B2202FF-3533-744C-8C2A-4E82E3F253BC}" destId="{95E1DCA6-4AAF-7944-BB3C-3376CA4209C7}" srcOrd="2" destOrd="0" presId="urn:microsoft.com/office/officeart/2009/3/layout/StepUpProcess"/>
    <dgm:cxn modelId="{64A26335-D4EF-224A-89F5-45596BC6B55A}" type="presParOf" srcId="{B8041C3E-00D7-9D42-93AA-DE63B2CBFC4D}" destId="{1E389E41-1015-6047-A40F-0398DADA471A}" srcOrd="3" destOrd="0" presId="urn:microsoft.com/office/officeart/2009/3/layout/StepUpProcess"/>
    <dgm:cxn modelId="{58E73C13-2FFC-714D-86FE-EA4A8D949C66}" type="presParOf" srcId="{1E389E41-1015-6047-A40F-0398DADA471A}" destId="{E4ADF441-AF62-B34E-85D3-C0A6FB6DA41E}" srcOrd="0" destOrd="0" presId="urn:microsoft.com/office/officeart/2009/3/layout/StepUpProcess"/>
    <dgm:cxn modelId="{25E3D87C-1310-5C49-BFBD-43D16A17A357}" type="presParOf" srcId="{B8041C3E-00D7-9D42-93AA-DE63B2CBFC4D}" destId="{412A0E83-510E-BE45-B569-4A5E6795BD5B}" srcOrd="4" destOrd="0" presId="urn:microsoft.com/office/officeart/2009/3/layout/StepUpProcess"/>
    <dgm:cxn modelId="{0D3D2D09-B123-0344-8100-E7B4C5518CF3}" type="presParOf" srcId="{412A0E83-510E-BE45-B569-4A5E6795BD5B}" destId="{5ACD8BCD-8C5B-DE4A-B6E9-8A52A92908E8}" srcOrd="0" destOrd="0" presId="urn:microsoft.com/office/officeart/2009/3/layout/StepUpProcess"/>
    <dgm:cxn modelId="{DD16691C-A16A-7542-8908-4C5510DDBFFD}" type="presParOf" srcId="{412A0E83-510E-BE45-B569-4A5E6795BD5B}" destId="{0856BE9F-9938-4D4F-B5AB-D5ABFF782FFA}" srcOrd="1" destOrd="0" presId="urn:microsoft.com/office/officeart/2009/3/layout/StepUpProcess"/>
    <dgm:cxn modelId="{3DB5BA6F-D81E-0D46-A010-5B06978705E0}" type="presParOf" srcId="{412A0E83-510E-BE45-B569-4A5E6795BD5B}" destId="{29D7F29A-A8C7-7340-A6B3-6522622BDD4C}" srcOrd="2" destOrd="0" presId="urn:microsoft.com/office/officeart/2009/3/layout/StepUpProcess"/>
    <dgm:cxn modelId="{8243D1A8-4E5C-BE4B-9892-BCC2FF087A7C}" type="presParOf" srcId="{B8041C3E-00D7-9D42-93AA-DE63B2CBFC4D}" destId="{A0060C55-A3E4-744D-BD34-B28A2DB49147}" srcOrd="5" destOrd="0" presId="urn:microsoft.com/office/officeart/2009/3/layout/StepUpProcess"/>
    <dgm:cxn modelId="{A5312081-F17F-7E44-AD18-152D154DC8B0}" type="presParOf" srcId="{A0060C55-A3E4-744D-BD34-B28A2DB49147}" destId="{4A3B4CA7-D3F2-0A4F-B4F6-EDE572BAA55E}" srcOrd="0" destOrd="0" presId="urn:microsoft.com/office/officeart/2009/3/layout/StepUpProcess"/>
    <dgm:cxn modelId="{2E5ECFC7-8AD5-2C4F-AD01-E899F7C5F035}" type="presParOf" srcId="{B8041C3E-00D7-9D42-93AA-DE63B2CBFC4D}" destId="{9BEA5A4F-DA26-2544-8222-5D9B61542933}" srcOrd="6" destOrd="0" presId="urn:microsoft.com/office/officeart/2009/3/layout/StepUpProcess"/>
    <dgm:cxn modelId="{5367F047-07BB-AC42-81C4-938F5CDDF5F9}" type="presParOf" srcId="{9BEA5A4F-DA26-2544-8222-5D9B61542933}" destId="{06FC8D41-D855-944B-AB70-A8BDDA206916}" srcOrd="0" destOrd="0" presId="urn:microsoft.com/office/officeart/2009/3/layout/StepUpProcess"/>
    <dgm:cxn modelId="{89D8BB72-9095-F34D-84FC-1EF7DE9978DC}" type="presParOf" srcId="{9BEA5A4F-DA26-2544-8222-5D9B61542933}" destId="{40B7D291-9396-6940-B073-92EDF409D707}" srcOrd="1" destOrd="0" presId="urn:microsoft.com/office/officeart/2009/3/layout/StepUpProcess"/>
    <dgm:cxn modelId="{FFAB12CA-9D34-A84D-B8A8-6D5F2F51837B}" type="presParOf" srcId="{9BEA5A4F-DA26-2544-8222-5D9B61542933}" destId="{FB655040-6FC1-8241-8AC0-9949CB7C43A2}" srcOrd="2" destOrd="0" presId="urn:microsoft.com/office/officeart/2009/3/layout/StepUpProcess"/>
    <dgm:cxn modelId="{EB0B94B5-43C1-BF47-9FAE-EEBA19219D70}" type="presParOf" srcId="{B8041C3E-00D7-9D42-93AA-DE63B2CBFC4D}" destId="{E5DEC1CE-F546-F747-9951-52735D12DA26}" srcOrd="7" destOrd="0" presId="urn:microsoft.com/office/officeart/2009/3/layout/StepUpProcess"/>
    <dgm:cxn modelId="{99F8DE2A-A7C1-AD4F-BDB3-2AFFCAF71BDF}" type="presParOf" srcId="{E5DEC1CE-F546-F747-9951-52735D12DA26}" destId="{706CBE33-4B47-5842-A1A2-428C702B64F1}" srcOrd="0" destOrd="0" presId="urn:microsoft.com/office/officeart/2009/3/layout/StepUpProcess"/>
    <dgm:cxn modelId="{D6D1DB54-E12A-624A-876E-EF668580B74B}" type="presParOf" srcId="{B8041C3E-00D7-9D42-93AA-DE63B2CBFC4D}" destId="{55E97149-FE88-CE4E-A3D3-F062A2BC2CFE}" srcOrd="8" destOrd="0" presId="urn:microsoft.com/office/officeart/2009/3/layout/StepUpProcess"/>
    <dgm:cxn modelId="{2E7DD638-13F1-E84A-B2DA-24D0DAFC6064}" type="presParOf" srcId="{55E97149-FE88-CE4E-A3D3-F062A2BC2CFE}" destId="{F05CF545-946F-784E-808F-9DE3270EEEDB}" srcOrd="0" destOrd="0" presId="urn:microsoft.com/office/officeart/2009/3/layout/StepUpProcess"/>
    <dgm:cxn modelId="{D64565C2-44BB-7B49-8177-C69063F61988}" type="presParOf" srcId="{55E97149-FE88-CE4E-A3D3-F062A2BC2CFE}" destId="{ABF72E3B-F99D-FC42-B8E4-D22E2B1B29C2}" srcOrd="1" destOrd="0" presId="urn:microsoft.com/office/officeart/2009/3/layout/StepUpProcess"/>
    <dgm:cxn modelId="{22C37245-6E1C-AE44-B744-10D92D662F0C}" type="presParOf" srcId="{55E97149-FE88-CE4E-A3D3-F062A2BC2CFE}" destId="{34D8F8B9-DA48-C246-90F1-B58AD05704A6}" srcOrd="2" destOrd="0" presId="urn:microsoft.com/office/officeart/2009/3/layout/StepUpProcess"/>
    <dgm:cxn modelId="{6EC52B8E-3DC4-7F4A-B606-B42E2A61BB62}" type="presParOf" srcId="{B8041C3E-00D7-9D42-93AA-DE63B2CBFC4D}" destId="{E821955E-0196-CC46-ACC5-A7F1FFE2BAD8}" srcOrd="9" destOrd="0" presId="urn:microsoft.com/office/officeart/2009/3/layout/StepUpProcess"/>
    <dgm:cxn modelId="{BFA72054-D8B3-9540-A39D-097BB1F44E6A}" type="presParOf" srcId="{E821955E-0196-CC46-ACC5-A7F1FFE2BAD8}" destId="{9BC6FB75-6A23-0B4E-A411-CCFF415FC68F}" srcOrd="0" destOrd="0" presId="urn:microsoft.com/office/officeart/2009/3/layout/StepUpProcess"/>
    <dgm:cxn modelId="{C98D64AB-3396-B241-A3BA-BF1A0411A0DE}" type="presParOf" srcId="{B8041C3E-00D7-9D42-93AA-DE63B2CBFC4D}" destId="{10A5E0C5-93C7-9041-99A2-51F2D25AC30B}" srcOrd="10" destOrd="0" presId="urn:microsoft.com/office/officeart/2009/3/layout/StepUpProcess"/>
    <dgm:cxn modelId="{3E8CA2E0-A00C-AF4E-9E2F-A3B4C5098932}" type="presParOf" srcId="{10A5E0C5-93C7-9041-99A2-51F2D25AC30B}" destId="{2786FF27-D652-424B-8238-FC9464AB8408}" srcOrd="0" destOrd="0" presId="urn:microsoft.com/office/officeart/2009/3/layout/StepUpProcess"/>
    <dgm:cxn modelId="{A0E2F29D-2984-6F41-9C97-77FEA886EDF3}" type="presParOf" srcId="{10A5E0C5-93C7-9041-99A2-51F2D25AC30B}" destId="{D09CAA6B-0E20-5746-89D6-56F70CD4C9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7856D-F621-D341-94FE-4B9F27DC6C2E}" type="doc">
      <dgm:prSet loTypeId="urn:microsoft.com/office/officeart/2005/8/layout/pyramid1" loCatId="" qsTypeId="urn:microsoft.com/office/officeart/2005/8/quickstyle/simple4" qsCatId="simple" csTypeId="urn:microsoft.com/office/officeart/2005/8/colors/colorful2" csCatId="colorful" phldr="1"/>
      <dgm:spPr/>
    </dgm:pt>
    <dgm:pt modelId="{3107AB82-0941-8D45-83AC-B36C4E45E9F1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Natural Cue/ Independence</a:t>
          </a:r>
        </a:p>
      </dgm:t>
    </dgm:pt>
    <dgm:pt modelId="{FF676E5E-1BAD-354E-8DC5-AF0AE490BCEA}" type="parTrans" cxnId="{0685F797-C3B1-F740-B424-B7CB37A2AE66}">
      <dgm:prSet/>
      <dgm:spPr/>
      <dgm:t>
        <a:bodyPr/>
        <a:lstStyle/>
        <a:p>
          <a:endParaRPr lang="en-US"/>
        </a:p>
      </dgm:t>
    </dgm:pt>
    <dgm:pt modelId="{A6F58DFD-4D69-6446-B7D1-15900B6A263C}" type="sibTrans" cxnId="{0685F797-C3B1-F740-B424-B7CB37A2AE66}">
      <dgm:prSet/>
      <dgm:spPr/>
      <dgm:t>
        <a:bodyPr/>
        <a:lstStyle/>
        <a:p>
          <a:endParaRPr lang="en-US"/>
        </a:p>
      </dgm:t>
    </dgm:pt>
    <dgm:pt modelId="{2C059211-3761-9644-8A80-C019AED5C56F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Visual Prompt</a:t>
          </a:r>
        </a:p>
      </dgm:t>
    </dgm:pt>
    <dgm:pt modelId="{576AF4DC-AB07-B84F-ABA7-D0964930674F}" type="parTrans" cxnId="{B0A7AA72-7028-DB4A-A6AD-7F9A469FBF5C}">
      <dgm:prSet/>
      <dgm:spPr/>
      <dgm:t>
        <a:bodyPr/>
        <a:lstStyle/>
        <a:p>
          <a:endParaRPr lang="en-US"/>
        </a:p>
      </dgm:t>
    </dgm:pt>
    <dgm:pt modelId="{22CE36A8-23AF-8445-83E2-F78DBC8587D0}" type="sibTrans" cxnId="{B0A7AA72-7028-DB4A-A6AD-7F9A469FBF5C}">
      <dgm:prSet/>
      <dgm:spPr/>
      <dgm:t>
        <a:bodyPr/>
        <a:lstStyle/>
        <a:p>
          <a:endParaRPr lang="en-US"/>
        </a:p>
      </dgm:t>
    </dgm:pt>
    <dgm:pt modelId="{C4AD42B6-E7E0-484A-AE90-D34C12DE0026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Verbal Prompt</a:t>
          </a:r>
        </a:p>
      </dgm:t>
    </dgm:pt>
    <dgm:pt modelId="{20F0B826-3D8F-C942-8511-D56DD05AE751}" type="parTrans" cxnId="{487FEFE8-EC87-3E46-9633-5AE319C9104B}">
      <dgm:prSet/>
      <dgm:spPr/>
      <dgm:t>
        <a:bodyPr/>
        <a:lstStyle/>
        <a:p>
          <a:endParaRPr lang="en-US"/>
        </a:p>
      </dgm:t>
    </dgm:pt>
    <dgm:pt modelId="{A041EAA2-C1B8-9C4F-B0F6-F81BFB9CCC96}" type="sibTrans" cxnId="{487FEFE8-EC87-3E46-9633-5AE319C9104B}">
      <dgm:prSet/>
      <dgm:spPr/>
      <dgm:t>
        <a:bodyPr/>
        <a:lstStyle/>
        <a:p>
          <a:endParaRPr lang="en-US"/>
        </a:p>
      </dgm:t>
    </dgm:pt>
    <dgm:pt modelId="{FBAF6EE5-F84D-9046-B052-F0E96F1D0615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Gestural Prompt</a:t>
          </a:r>
        </a:p>
      </dgm:t>
    </dgm:pt>
    <dgm:pt modelId="{03A97EAF-A1FA-4C45-A294-ACD06140A17F}" type="parTrans" cxnId="{D4D44FAD-D7AF-604C-9B5A-27586128F838}">
      <dgm:prSet/>
      <dgm:spPr/>
      <dgm:t>
        <a:bodyPr/>
        <a:lstStyle/>
        <a:p>
          <a:endParaRPr lang="en-US"/>
        </a:p>
      </dgm:t>
    </dgm:pt>
    <dgm:pt modelId="{FB1D2A90-7257-5B47-97B2-0859834798B9}" type="sibTrans" cxnId="{D4D44FAD-D7AF-604C-9B5A-27586128F838}">
      <dgm:prSet/>
      <dgm:spPr/>
      <dgm:t>
        <a:bodyPr/>
        <a:lstStyle/>
        <a:p>
          <a:endParaRPr lang="en-US"/>
        </a:p>
      </dgm:t>
    </dgm:pt>
    <dgm:pt modelId="{99688CB0-0827-4E43-AED0-58B10B12650F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Modeling</a:t>
          </a:r>
        </a:p>
      </dgm:t>
    </dgm:pt>
    <dgm:pt modelId="{23E75A6B-1DE7-2A4D-91FD-AEF0D683BC57}" type="parTrans" cxnId="{2A14BA3B-A9B3-A746-B4B3-40860559AD25}">
      <dgm:prSet/>
      <dgm:spPr/>
      <dgm:t>
        <a:bodyPr/>
        <a:lstStyle/>
        <a:p>
          <a:endParaRPr lang="en-US"/>
        </a:p>
      </dgm:t>
    </dgm:pt>
    <dgm:pt modelId="{0B01A7D5-E8FF-7642-9470-3184A6A4DC00}" type="sibTrans" cxnId="{2A14BA3B-A9B3-A746-B4B3-40860559AD25}">
      <dgm:prSet/>
      <dgm:spPr/>
      <dgm:t>
        <a:bodyPr/>
        <a:lstStyle/>
        <a:p>
          <a:endParaRPr lang="en-US"/>
        </a:p>
      </dgm:t>
    </dgm:pt>
    <dgm:pt modelId="{02C15349-673B-F54F-AB5C-675EDE700C2F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Partial Physical Prompt</a:t>
          </a:r>
        </a:p>
      </dgm:t>
    </dgm:pt>
    <dgm:pt modelId="{97E00D0E-DEFC-D74A-8B9A-038792B83736}" type="parTrans" cxnId="{83B48A1D-4E37-8243-A8FA-6347123F2CFC}">
      <dgm:prSet/>
      <dgm:spPr/>
      <dgm:t>
        <a:bodyPr/>
        <a:lstStyle/>
        <a:p>
          <a:endParaRPr lang="en-US"/>
        </a:p>
      </dgm:t>
    </dgm:pt>
    <dgm:pt modelId="{0A5E2691-C155-FA49-A65C-C948B433AB79}" type="sibTrans" cxnId="{83B48A1D-4E37-8243-A8FA-6347123F2CFC}">
      <dgm:prSet/>
      <dgm:spPr/>
      <dgm:t>
        <a:bodyPr/>
        <a:lstStyle/>
        <a:p>
          <a:endParaRPr lang="en-US"/>
        </a:p>
      </dgm:t>
    </dgm:pt>
    <dgm:pt modelId="{DE8F75C2-570A-2140-AE50-F43D0DA6E0E5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Full Physical Prompt</a:t>
          </a:r>
        </a:p>
      </dgm:t>
    </dgm:pt>
    <dgm:pt modelId="{BF5BB01C-AC69-4542-A90D-CAB5E22DA52A}" type="parTrans" cxnId="{DD0A29D1-09DC-2C4D-AE3A-0D0C148DCFB5}">
      <dgm:prSet/>
      <dgm:spPr/>
      <dgm:t>
        <a:bodyPr/>
        <a:lstStyle/>
        <a:p>
          <a:endParaRPr lang="en-US"/>
        </a:p>
      </dgm:t>
    </dgm:pt>
    <dgm:pt modelId="{57D48962-87DD-0B45-BF0E-D6795F610A78}" type="sibTrans" cxnId="{DD0A29D1-09DC-2C4D-AE3A-0D0C148DCFB5}">
      <dgm:prSet/>
      <dgm:spPr/>
      <dgm:t>
        <a:bodyPr/>
        <a:lstStyle/>
        <a:p>
          <a:endParaRPr lang="en-US"/>
        </a:p>
      </dgm:t>
    </dgm:pt>
    <dgm:pt modelId="{87FBE118-DC4B-EE4F-9946-8022F9C0C957}" type="pres">
      <dgm:prSet presAssocID="{50A7856D-F621-D341-94FE-4B9F27DC6C2E}" presName="Name0" presStyleCnt="0">
        <dgm:presLayoutVars>
          <dgm:dir/>
          <dgm:animLvl val="lvl"/>
          <dgm:resizeHandles val="exact"/>
        </dgm:presLayoutVars>
      </dgm:prSet>
      <dgm:spPr/>
    </dgm:pt>
    <dgm:pt modelId="{BF816C77-8128-1642-9F61-0CF4A548EBE5}" type="pres">
      <dgm:prSet presAssocID="{3107AB82-0941-8D45-83AC-B36C4E45E9F1}" presName="Name8" presStyleCnt="0"/>
      <dgm:spPr/>
    </dgm:pt>
    <dgm:pt modelId="{03EF1F4D-CCF8-6147-B10F-E653BBDC8C65}" type="pres">
      <dgm:prSet presAssocID="{3107AB82-0941-8D45-83AC-B36C4E45E9F1}" presName="level" presStyleLbl="node1" presStyleIdx="0" presStyleCnt="7">
        <dgm:presLayoutVars>
          <dgm:chMax val="1"/>
          <dgm:bulletEnabled val="1"/>
        </dgm:presLayoutVars>
      </dgm:prSet>
      <dgm:spPr/>
    </dgm:pt>
    <dgm:pt modelId="{D1147D29-CB8F-4648-A540-0D268874843B}" type="pres">
      <dgm:prSet presAssocID="{3107AB82-0941-8D45-83AC-B36C4E45E9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1AC63E-6BF5-DD4C-8B16-77ADDDECE297}" type="pres">
      <dgm:prSet presAssocID="{2C059211-3761-9644-8A80-C019AED5C56F}" presName="Name8" presStyleCnt="0"/>
      <dgm:spPr/>
    </dgm:pt>
    <dgm:pt modelId="{CDCED625-48E0-B04D-ABF5-1EB62F299F93}" type="pres">
      <dgm:prSet presAssocID="{2C059211-3761-9644-8A80-C019AED5C56F}" presName="level" presStyleLbl="node1" presStyleIdx="1" presStyleCnt="7">
        <dgm:presLayoutVars>
          <dgm:chMax val="1"/>
          <dgm:bulletEnabled val="1"/>
        </dgm:presLayoutVars>
      </dgm:prSet>
      <dgm:spPr/>
    </dgm:pt>
    <dgm:pt modelId="{6FE98F14-0E62-414B-B36B-AA9BD0FB5916}" type="pres">
      <dgm:prSet presAssocID="{2C059211-3761-9644-8A80-C019AED5C5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1B2B2C-B252-3149-90B1-12B14BAB3399}" type="pres">
      <dgm:prSet presAssocID="{C4AD42B6-E7E0-484A-AE90-D34C12DE0026}" presName="Name8" presStyleCnt="0"/>
      <dgm:spPr/>
    </dgm:pt>
    <dgm:pt modelId="{C4049061-942E-2A44-BBA5-8170D1FAD99C}" type="pres">
      <dgm:prSet presAssocID="{C4AD42B6-E7E0-484A-AE90-D34C12DE0026}" presName="level" presStyleLbl="node1" presStyleIdx="2" presStyleCnt="7">
        <dgm:presLayoutVars>
          <dgm:chMax val="1"/>
          <dgm:bulletEnabled val="1"/>
        </dgm:presLayoutVars>
      </dgm:prSet>
      <dgm:spPr/>
    </dgm:pt>
    <dgm:pt modelId="{5F1567E6-A7BD-4B41-8606-ED7FE91EC790}" type="pres">
      <dgm:prSet presAssocID="{C4AD42B6-E7E0-484A-AE90-D34C12DE00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907CA3-B1A1-1244-8DE0-3942BA5C97AA}" type="pres">
      <dgm:prSet presAssocID="{FBAF6EE5-F84D-9046-B052-F0E96F1D0615}" presName="Name8" presStyleCnt="0"/>
      <dgm:spPr/>
    </dgm:pt>
    <dgm:pt modelId="{FB229FA3-99A0-374A-9FFF-B9F0FFE65F55}" type="pres">
      <dgm:prSet presAssocID="{FBAF6EE5-F84D-9046-B052-F0E96F1D0615}" presName="level" presStyleLbl="node1" presStyleIdx="3" presStyleCnt="7">
        <dgm:presLayoutVars>
          <dgm:chMax val="1"/>
          <dgm:bulletEnabled val="1"/>
        </dgm:presLayoutVars>
      </dgm:prSet>
      <dgm:spPr/>
    </dgm:pt>
    <dgm:pt modelId="{A2E5FA6C-249D-BC4B-9ABB-2FD916D034BF}" type="pres">
      <dgm:prSet presAssocID="{FBAF6EE5-F84D-9046-B052-F0E96F1D06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3236A6-403A-A046-9EFE-A3861F08A841}" type="pres">
      <dgm:prSet presAssocID="{99688CB0-0827-4E43-AED0-58B10B12650F}" presName="Name8" presStyleCnt="0"/>
      <dgm:spPr/>
    </dgm:pt>
    <dgm:pt modelId="{95AF7976-C593-6843-8CC8-295A02966476}" type="pres">
      <dgm:prSet presAssocID="{99688CB0-0827-4E43-AED0-58B10B12650F}" presName="level" presStyleLbl="node1" presStyleIdx="4" presStyleCnt="7">
        <dgm:presLayoutVars>
          <dgm:chMax val="1"/>
          <dgm:bulletEnabled val="1"/>
        </dgm:presLayoutVars>
      </dgm:prSet>
      <dgm:spPr/>
    </dgm:pt>
    <dgm:pt modelId="{6EBF5FE7-718A-8141-9B6A-637892A302C7}" type="pres">
      <dgm:prSet presAssocID="{99688CB0-0827-4E43-AED0-58B10B1265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C7AC09-5935-FA4D-B408-AE11865E6AAA}" type="pres">
      <dgm:prSet presAssocID="{02C15349-673B-F54F-AB5C-675EDE700C2F}" presName="Name8" presStyleCnt="0"/>
      <dgm:spPr/>
    </dgm:pt>
    <dgm:pt modelId="{5408CAAA-6E17-6A46-9C92-CFB626A6DEC0}" type="pres">
      <dgm:prSet presAssocID="{02C15349-673B-F54F-AB5C-675EDE700C2F}" presName="level" presStyleLbl="node1" presStyleIdx="5" presStyleCnt="7">
        <dgm:presLayoutVars>
          <dgm:chMax val="1"/>
          <dgm:bulletEnabled val="1"/>
        </dgm:presLayoutVars>
      </dgm:prSet>
      <dgm:spPr/>
    </dgm:pt>
    <dgm:pt modelId="{C8B01BAF-C0F5-8446-82E1-1E011A206460}" type="pres">
      <dgm:prSet presAssocID="{02C15349-673B-F54F-AB5C-675EDE700C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2F0178-57AF-4140-A8F2-72865F0DD353}" type="pres">
      <dgm:prSet presAssocID="{DE8F75C2-570A-2140-AE50-F43D0DA6E0E5}" presName="Name8" presStyleCnt="0"/>
      <dgm:spPr/>
    </dgm:pt>
    <dgm:pt modelId="{EDA92A9D-4284-7E49-90AF-15F59FBFB417}" type="pres">
      <dgm:prSet presAssocID="{DE8F75C2-570A-2140-AE50-F43D0DA6E0E5}" presName="level" presStyleLbl="node1" presStyleIdx="6" presStyleCnt="7">
        <dgm:presLayoutVars>
          <dgm:chMax val="1"/>
          <dgm:bulletEnabled val="1"/>
        </dgm:presLayoutVars>
      </dgm:prSet>
      <dgm:spPr/>
    </dgm:pt>
    <dgm:pt modelId="{0AE549B3-F945-E44E-AA18-5D7EEBD2A772}" type="pres">
      <dgm:prSet presAssocID="{DE8F75C2-570A-2140-AE50-F43D0DA6E0E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1D0F14-E2DF-FD40-8EDF-1B7D0DB84967}" type="presOf" srcId="{99688CB0-0827-4E43-AED0-58B10B12650F}" destId="{95AF7976-C593-6843-8CC8-295A02966476}" srcOrd="0" destOrd="0" presId="urn:microsoft.com/office/officeart/2005/8/layout/pyramid1"/>
    <dgm:cxn modelId="{16B6DE16-7CFF-5047-AA34-A8AC63CB99D8}" type="presOf" srcId="{02C15349-673B-F54F-AB5C-675EDE700C2F}" destId="{C8B01BAF-C0F5-8446-82E1-1E011A206460}" srcOrd="1" destOrd="0" presId="urn:microsoft.com/office/officeart/2005/8/layout/pyramid1"/>
    <dgm:cxn modelId="{83B48A1D-4E37-8243-A8FA-6347123F2CFC}" srcId="{50A7856D-F621-D341-94FE-4B9F27DC6C2E}" destId="{02C15349-673B-F54F-AB5C-675EDE700C2F}" srcOrd="5" destOrd="0" parTransId="{97E00D0E-DEFC-D74A-8B9A-038792B83736}" sibTransId="{0A5E2691-C155-FA49-A65C-C948B433AB79}"/>
    <dgm:cxn modelId="{36490A28-41BE-534F-86FC-716FA83F3B06}" type="presOf" srcId="{50A7856D-F621-D341-94FE-4B9F27DC6C2E}" destId="{87FBE118-DC4B-EE4F-9946-8022F9C0C957}" srcOrd="0" destOrd="0" presId="urn:microsoft.com/office/officeart/2005/8/layout/pyramid1"/>
    <dgm:cxn modelId="{D809B428-1B9B-A941-A96F-701D98631D2C}" type="presOf" srcId="{DE8F75C2-570A-2140-AE50-F43D0DA6E0E5}" destId="{0AE549B3-F945-E44E-AA18-5D7EEBD2A772}" srcOrd="1" destOrd="0" presId="urn:microsoft.com/office/officeart/2005/8/layout/pyramid1"/>
    <dgm:cxn modelId="{2A14BA3B-A9B3-A746-B4B3-40860559AD25}" srcId="{50A7856D-F621-D341-94FE-4B9F27DC6C2E}" destId="{99688CB0-0827-4E43-AED0-58B10B12650F}" srcOrd="4" destOrd="0" parTransId="{23E75A6B-1DE7-2A4D-91FD-AEF0D683BC57}" sibTransId="{0B01A7D5-E8FF-7642-9470-3184A6A4DC00}"/>
    <dgm:cxn modelId="{174AB364-25EA-2B45-8DD7-2866C6762FFB}" type="presOf" srcId="{FBAF6EE5-F84D-9046-B052-F0E96F1D0615}" destId="{FB229FA3-99A0-374A-9FFF-B9F0FFE65F55}" srcOrd="0" destOrd="0" presId="urn:microsoft.com/office/officeart/2005/8/layout/pyramid1"/>
    <dgm:cxn modelId="{B0A7AA72-7028-DB4A-A6AD-7F9A469FBF5C}" srcId="{50A7856D-F621-D341-94FE-4B9F27DC6C2E}" destId="{2C059211-3761-9644-8A80-C019AED5C56F}" srcOrd="1" destOrd="0" parTransId="{576AF4DC-AB07-B84F-ABA7-D0964930674F}" sibTransId="{22CE36A8-23AF-8445-83E2-F78DBC8587D0}"/>
    <dgm:cxn modelId="{35955E8D-9EC6-314A-B7B5-33B459EDB1BC}" type="presOf" srcId="{2C059211-3761-9644-8A80-C019AED5C56F}" destId="{CDCED625-48E0-B04D-ABF5-1EB62F299F93}" srcOrd="0" destOrd="0" presId="urn:microsoft.com/office/officeart/2005/8/layout/pyramid1"/>
    <dgm:cxn modelId="{0685F797-C3B1-F740-B424-B7CB37A2AE66}" srcId="{50A7856D-F621-D341-94FE-4B9F27DC6C2E}" destId="{3107AB82-0941-8D45-83AC-B36C4E45E9F1}" srcOrd="0" destOrd="0" parTransId="{FF676E5E-1BAD-354E-8DC5-AF0AE490BCEA}" sibTransId="{A6F58DFD-4D69-6446-B7D1-15900B6A263C}"/>
    <dgm:cxn modelId="{2832BDA3-2E21-8A47-9795-FBA6069CA580}" type="presOf" srcId="{3107AB82-0941-8D45-83AC-B36C4E45E9F1}" destId="{D1147D29-CB8F-4648-A540-0D268874843B}" srcOrd="1" destOrd="0" presId="urn:microsoft.com/office/officeart/2005/8/layout/pyramid1"/>
    <dgm:cxn modelId="{D4D44FAD-D7AF-604C-9B5A-27586128F838}" srcId="{50A7856D-F621-D341-94FE-4B9F27DC6C2E}" destId="{FBAF6EE5-F84D-9046-B052-F0E96F1D0615}" srcOrd="3" destOrd="0" parTransId="{03A97EAF-A1FA-4C45-A294-ACD06140A17F}" sibTransId="{FB1D2A90-7257-5B47-97B2-0859834798B9}"/>
    <dgm:cxn modelId="{BADD1BAE-676F-664C-99DA-1421B7685845}" type="presOf" srcId="{3107AB82-0941-8D45-83AC-B36C4E45E9F1}" destId="{03EF1F4D-CCF8-6147-B10F-E653BBDC8C65}" srcOrd="0" destOrd="0" presId="urn:microsoft.com/office/officeart/2005/8/layout/pyramid1"/>
    <dgm:cxn modelId="{2D5D54BA-5EAB-5149-84A0-C93C6026F489}" type="presOf" srcId="{DE8F75C2-570A-2140-AE50-F43D0DA6E0E5}" destId="{EDA92A9D-4284-7E49-90AF-15F59FBFB417}" srcOrd="0" destOrd="0" presId="urn:microsoft.com/office/officeart/2005/8/layout/pyramid1"/>
    <dgm:cxn modelId="{B8DC45BF-6B07-1B43-8D5E-06BBFD3DD0CD}" type="presOf" srcId="{02C15349-673B-F54F-AB5C-675EDE700C2F}" destId="{5408CAAA-6E17-6A46-9C92-CFB626A6DEC0}" srcOrd="0" destOrd="0" presId="urn:microsoft.com/office/officeart/2005/8/layout/pyramid1"/>
    <dgm:cxn modelId="{6C99AAC8-6BBA-D24F-9665-8C559B5C0EB6}" type="presOf" srcId="{C4AD42B6-E7E0-484A-AE90-D34C12DE0026}" destId="{C4049061-942E-2A44-BBA5-8170D1FAD99C}" srcOrd="0" destOrd="0" presId="urn:microsoft.com/office/officeart/2005/8/layout/pyramid1"/>
    <dgm:cxn modelId="{DD0A29D1-09DC-2C4D-AE3A-0D0C148DCFB5}" srcId="{50A7856D-F621-D341-94FE-4B9F27DC6C2E}" destId="{DE8F75C2-570A-2140-AE50-F43D0DA6E0E5}" srcOrd="6" destOrd="0" parTransId="{BF5BB01C-AC69-4542-A90D-CAB5E22DA52A}" sibTransId="{57D48962-87DD-0B45-BF0E-D6795F610A78}"/>
    <dgm:cxn modelId="{AD9AFBDA-4DFA-DA43-B326-0C3CAD978F04}" type="presOf" srcId="{C4AD42B6-E7E0-484A-AE90-D34C12DE0026}" destId="{5F1567E6-A7BD-4B41-8606-ED7FE91EC790}" srcOrd="1" destOrd="0" presId="urn:microsoft.com/office/officeart/2005/8/layout/pyramid1"/>
    <dgm:cxn modelId="{F3C8FBE1-C320-3545-8BF1-70A9B4E13F69}" type="presOf" srcId="{2C059211-3761-9644-8A80-C019AED5C56F}" destId="{6FE98F14-0E62-414B-B36B-AA9BD0FB5916}" srcOrd="1" destOrd="0" presId="urn:microsoft.com/office/officeart/2005/8/layout/pyramid1"/>
    <dgm:cxn modelId="{487FEFE8-EC87-3E46-9633-5AE319C9104B}" srcId="{50A7856D-F621-D341-94FE-4B9F27DC6C2E}" destId="{C4AD42B6-E7E0-484A-AE90-D34C12DE0026}" srcOrd="2" destOrd="0" parTransId="{20F0B826-3D8F-C942-8511-D56DD05AE751}" sibTransId="{A041EAA2-C1B8-9C4F-B0F6-F81BFB9CCC96}"/>
    <dgm:cxn modelId="{A749F9E8-75D7-EE4B-B1AA-BC8078098BBC}" type="presOf" srcId="{99688CB0-0827-4E43-AED0-58B10B12650F}" destId="{6EBF5FE7-718A-8141-9B6A-637892A302C7}" srcOrd="1" destOrd="0" presId="urn:microsoft.com/office/officeart/2005/8/layout/pyramid1"/>
    <dgm:cxn modelId="{3B5A1EEF-9824-4442-9C70-61DB9D6C5195}" type="presOf" srcId="{FBAF6EE5-F84D-9046-B052-F0E96F1D0615}" destId="{A2E5FA6C-249D-BC4B-9ABB-2FD916D034BF}" srcOrd="1" destOrd="0" presId="urn:microsoft.com/office/officeart/2005/8/layout/pyramid1"/>
    <dgm:cxn modelId="{F27E04FF-E681-A74E-98E0-DE372B6CA93C}" type="presParOf" srcId="{87FBE118-DC4B-EE4F-9946-8022F9C0C957}" destId="{BF816C77-8128-1642-9F61-0CF4A548EBE5}" srcOrd="0" destOrd="0" presId="urn:microsoft.com/office/officeart/2005/8/layout/pyramid1"/>
    <dgm:cxn modelId="{24A78304-DDD7-0745-84FA-AD43C710A99B}" type="presParOf" srcId="{BF816C77-8128-1642-9F61-0CF4A548EBE5}" destId="{03EF1F4D-CCF8-6147-B10F-E653BBDC8C65}" srcOrd="0" destOrd="0" presId="urn:microsoft.com/office/officeart/2005/8/layout/pyramid1"/>
    <dgm:cxn modelId="{3B598096-E52C-8645-A993-84B3AAAF2192}" type="presParOf" srcId="{BF816C77-8128-1642-9F61-0CF4A548EBE5}" destId="{D1147D29-CB8F-4648-A540-0D268874843B}" srcOrd="1" destOrd="0" presId="urn:microsoft.com/office/officeart/2005/8/layout/pyramid1"/>
    <dgm:cxn modelId="{90B4402E-5AB6-EA4C-B920-47113EB8182D}" type="presParOf" srcId="{87FBE118-DC4B-EE4F-9946-8022F9C0C957}" destId="{141AC63E-6BF5-DD4C-8B16-77ADDDECE297}" srcOrd="1" destOrd="0" presId="urn:microsoft.com/office/officeart/2005/8/layout/pyramid1"/>
    <dgm:cxn modelId="{EE2C842A-A926-FB40-B7B7-A0B3E32F15C5}" type="presParOf" srcId="{141AC63E-6BF5-DD4C-8B16-77ADDDECE297}" destId="{CDCED625-48E0-B04D-ABF5-1EB62F299F93}" srcOrd="0" destOrd="0" presId="urn:microsoft.com/office/officeart/2005/8/layout/pyramid1"/>
    <dgm:cxn modelId="{E80EEF29-DD33-4248-B578-038A24B1FE78}" type="presParOf" srcId="{141AC63E-6BF5-DD4C-8B16-77ADDDECE297}" destId="{6FE98F14-0E62-414B-B36B-AA9BD0FB5916}" srcOrd="1" destOrd="0" presId="urn:microsoft.com/office/officeart/2005/8/layout/pyramid1"/>
    <dgm:cxn modelId="{0F6E03FB-8AC6-4C4E-AE3E-64230888A20D}" type="presParOf" srcId="{87FBE118-DC4B-EE4F-9946-8022F9C0C957}" destId="{821B2B2C-B252-3149-90B1-12B14BAB3399}" srcOrd="2" destOrd="0" presId="urn:microsoft.com/office/officeart/2005/8/layout/pyramid1"/>
    <dgm:cxn modelId="{F50A0A6A-E9BE-AE42-BD8B-A5423ED1849E}" type="presParOf" srcId="{821B2B2C-B252-3149-90B1-12B14BAB3399}" destId="{C4049061-942E-2A44-BBA5-8170D1FAD99C}" srcOrd="0" destOrd="0" presId="urn:microsoft.com/office/officeart/2005/8/layout/pyramid1"/>
    <dgm:cxn modelId="{8DC9AE25-1E7C-414D-A22D-EE8CFE8983BE}" type="presParOf" srcId="{821B2B2C-B252-3149-90B1-12B14BAB3399}" destId="{5F1567E6-A7BD-4B41-8606-ED7FE91EC790}" srcOrd="1" destOrd="0" presId="urn:microsoft.com/office/officeart/2005/8/layout/pyramid1"/>
    <dgm:cxn modelId="{16448B0F-4E26-D447-8667-996471602B81}" type="presParOf" srcId="{87FBE118-DC4B-EE4F-9946-8022F9C0C957}" destId="{2C907CA3-B1A1-1244-8DE0-3942BA5C97AA}" srcOrd="3" destOrd="0" presId="urn:microsoft.com/office/officeart/2005/8/layout/pyramid1"/>
    <dgm:cxn modelId="{6C3337F9-F349-8F4A-B23B-9F9C54C7EC0B}" type="presParOf" srcId="{2C907CA3-B1A1-1244-8DE0-3942BA5C97AA}" destId="{FB229FA3-99A0-374A-9FFF-B9F0FFE65F55}" srcOrd="0" destOrd="0" presId="urn:microsoft.com/office/officeart/2005/8/layout/pyramid1"/>
    <dgm:cxn modelId="{B126513F-CFF3-5D40-B9FA-8F3FA6DB35FF}" type="presParOf" srcId="{2C907CA3-B1A1-1244-8DE0-3942BA5C97AA}" destId="{A2E5FA6C-249D-BC4B-9ABB-2FD916D034BF}" srcOrd="1" destOrd="0" presId="urn:microsoft.com/office/officeart/2005/8/layout/pyramid1"/>
    <dgm:cxn modelId="{6372893C-AA9E-E249-911B-5324821FC20B}" type="presParOf" srcId="{87FBE118-DC4B-EE4F-9946-8022F9C0C957}" destId="{6D3236A6-403A-A046-9EFE-A3861F08A841}" srcOrd="4" destOrd="0" presId="urn:microsoft.com/office/officeart/2005/8/layout/pyramid1"/>
    <dgm:cxn modelId="{C2F2A220-5A8A-9341-8EC9-3B9CCDD4D47A}" type="presParOf" srcId="{6D3236A6-403A-A046-9EFE-A3861F08A841}" destId="{95AF7976-C593-6843-8CC8-295A02966476}" srcOrd="0" destOrd="0" presId="urn:microsoft.com/office/officeart/2005/8/layout/pyramid1"/>
    <dgm:cxn modelId="{F7424C24-8155-9A49-BCA4-16707B2C5232}" type="presParOf" srcId="{6D3236A6-403A-A046-9EFE-A3861F08A841}" destId="{6EBF5FE7-718A-8141-9B6A-637892A302C7}" srcOrd="1" destOrd="0" presId="urn:microsoft.com/office/officeart/2005/8/layout/pyramid1"/>
    <dgm:cxn modelId="{247A8106-AB47-F441-859B-89D3C69B3356}" type="presParOf" srcId="{87FBE118-DC4B-EE4F-9946-8022F9C0C957}" destId="{46C7AC09-5935-FA4D-B408-AE11865E6AAA}" srcOrd="5" destOrd="0" presId="urn:microsoft.com/office/officeart/2005/8/layout/pyramid1"/>
    <dgm:cxn modelId="{732BA828-85A0-C340-9156-533BF121844A}" type="presParOf" srcId="{46C7AC09-5935-FA4D-B408-AE11865E6AAA}" destId="{5408CAAA-6E17-6A46-9C92-CFB626A6DEC0}" srcOrd="0" destOrd="0" presId="urn:microsoft.com/office/officeart/2005/8/layout/pyramid1"/>
    <dgm:cxn modelId="{28BAEB7E-0C21-924A-9E0A-9D5CCC3A6B45}" type="presParOf" srcId="{46C7AC09-5935-FA4D-B408-AE11865E6AAA}" destId="{C8B01BAF-C0F5-8446-82E1-1E011A206460}" srcOrd="1" destOrd="0" presId="urn:microsoft.com/office/officeart/2005/8/layout/pyramid1"/>
    <dgm:cxn modelId="{1DCA3538-642F-3045-B28C-DE63FB6C24FF}" type="presParOf" srcId="{87FBE118-DC4B-EE4F-9946-8022F9C0C957}" destId="{D52F0178-57AF-4140-A8F2-72865F0DD353}" srcOrd="6" destOrd="0" presId="urn:microsoft.com/office/officeart/2005/8/layout/pyramid1"/>
    <dgm:cxn modelId="{32621A19-5A0A-FC4B-9369-8272F1EE4793}" type="presParOf" srcId="{D52F0178-57AF-4140-A8F2-72865F0DD353}" destId="{EDA92A9D-4284-7E49-90AF-15F59FBFB417}" srcOrd="0" destOrd="0" presId="urn:microsoft.com/office/officeart/2005/8/layout/pyramid1"/>
    <dgm:cxn modelId="{325D2591-A52F-1144-8D7B-0AD344332FB5}" type="presParOf" srcId="{D52F0178-57AF-4140-A8F2-72865F0DD353}" destId="{0AE549B3-F945-E44E-AA18-5D7EEBD2A7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FB74-9282-9940-B53D-147B6F283CD6}">
      <dsp:nvSpPr>
        <dsp:cNvPr id="0" name=""/>
        <dsp:cNvSpPr/>
      </dsp:nvSpPr>
      <dsp:spPr>
        <a:xfrm rot="5400000">
          <a:off x="265870" y="2117788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68068-3700-4341-BCD1-E6E11F4C4910}">
      <dsp:nvSpPr>
        <dsp:cNvPr id="0" name=""/>
        <dsp:cNvSpPr/>
      </dsp:nvSpPr>
      <dsp:spPr>
        <a:xfrm>
          <a:off x="133660" y="2511565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Running</a:t>
          </a:r>
        </a:p>
      </dsp:txBody>
      <dsp:txXfrm>
        <a:off x="133660" y="2511565"/>
        <a:ext cx="1189833" cy="1042958"/>
      </dsp:txXfrm>
    </dsp:sp>
    <dsp:sp modelId="{2CCAE9E8-B440-8A47-A712-29997D2A9C16}">
      <dsp:nvSpPr>
        <dsp:cNvPr id="0" name=""/>
        <dsp:cNvSpPr/>
      </dsp:nvSpPr>
      <dsp:spPr>
        <a:xfrm>
          <a:off x="1098997" y="2020761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048353"/>
                <a:satOff val="-199"/>
                <a:lumOff val="-1000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3"/>
                <a:satOff val="-199"/>
                <a:lumOff val="-1000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3"/>
                <a:satOff val="-199"/>
                <a:lumOff val="-1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8353"/>
              <a:satOff val="-199"/>
              <a:lumOff val="-1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81A61-4612-704E-BAC1-F6880E95A59F}">
      <dsp:nvSpPr>
        <dsp:cNvPr id="0" name=""/>
        <dsp:cNvSpPr/>
      </dsp:nvSpPr>
      <dsp:spPr>
        <a:xfrm rot="5400000">
          <a:off x="1722459" y="1757354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096706"/>
                <a:satOff val="-398"/>
                <a:lumOff val="-2000"/>
                <a:alphaOff val="0"/>
                <a:shade val="51000"/>
                <a:satMod val="130000"/>
              </a:schemeClr>
            </a:gs>
            <a:gs pos="80000">
              <a:schemeClr val="accent2">
                <a:hueOff val="2096706"/>
                <a:satOff val="-398"/>
                <a:lumOff val="-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2096706"/>
                <a:satOff val="-398"/>
                <a:lumOff val="-2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096706"/>
              <a:satOff val="-398"/>
              <a:lumOff val="-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28F5E-0BFE-EA48-BDCD-2902096A9976}">
      <dsp:nvSpPr>
        <dsp:cNvPr id="0" name=""/>
        <dsp:cNvSpPr/>
      </dsp:nvSpPr>
      <dsp:spPr>
        <a:xfrm>
          <a:off x="1590249" y="2151131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Jumping</a:t>
          </a:r>
        </a:p>
      </dsp:txBody>
      <dsp:txXfrm>
        <a:off x="1590249" y="2151131"/>
        <a:ext cx="1189833" cy="1042958"/>
      </dsp:txXfrm>
    </dsp:sp>
    <dsp:sp modelId="{95E1DCA6-4AAF-7944-BB3C-3376CA4209C7}">
      <dsp:nvSpPr>
        <dsp:cNvPr id="0" name=""/>
        <dsp:cNvSpPr/>
      </dsp:nvSpPr>
      <dsp:spPr>
        <a:xfrm>
          <a:off x="2555585" y="1660326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145059"/>
                <a:satOff val="-596"/>
                <a:lumOff val="-3000"/>
                <a:alphaOff val="0"/>
                <a:shade val="51000"/>
                <a:satMod val="130000"/>
              </a:schemeClr>
            </a:gs>
            <a:gs pos="80000">
              <a:schemeClr val="accent2">
                <a:hueOff val="3145059"/>
                <a:satOff val="-596"/>
                <a:lumOff val="-3000"/>
                <a:alphaOff val="0"/>
                <a:shade val="93000"/>
                <a:satMod val="130000"/>
              </a:schemeClr>
            </a:gs>
            <a:gs pos="100000">
              <a:schemeClr val="accent2">
                <a:hueOff val="3145059"/>
                <a:satOff val="-596"/>
                <a:lumOff val="-3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45059"/>
              <a:satOff val="-596"/>
              <a:lumOff val="-3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D8BCD-8C5B-DE4A-B6E9-8A52A92908E8}">
      <dsp:nvSpPr>
        <dsp:cNvPr id="0" name=""/>
        <dsp:cNvSpPr/>
      </dsp:nvSpPr>
      <dsp:spPr>
        <a:xfrm rot="5400000">
          <a:off x="3179048" y="1396919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193411"/>
                <a:satOff val="-795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2">
                <a:hueOff val="4193411"/>
                <a:satOff val="-795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4193411"/>
                <a:satOff val="-795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193411"/>
              <a:satOff val="-795"/>
              <a:lumOff val="-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6BE9F-9938-4D4F-B5AB-D5ABFF782FFA}">
      <dsp:nvSpPr>
        <dsp:cNvPr id="0" name=""/>
        <dsp:cNvSpPr/>
      </dsp:nvSpPr>
      <dsp:spPr>
        <a:xfrm>
          <a:off x="3046838" y="1790696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Galloping</a:t>
          </a:r>
        </a:p>
      </dsp:txBody>
      <dsp:txXfrm>
        <a:off x="3046838" y="1790696"/>
        <a:ext cx="1189833" cy="1042958"/>
      </dsp:txXfrm>
    </dsp:sp>
    <dsp:sp modelId="{29D7F29A-A8C7-7340-A6B3-6522622BDD4C}">
      <dsp:nvSpPr>
        <dsp:cNvPr id="0" name=""/>
        <dsp:cNvSpPr/>
      </dsp:nvSpPr>
      <dsp:spPr>
        <a:xfrm>
          <a:off x="4012174" y="1299892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C8D41-D855-944B-AB70-A8BDDA206916}">
      <dsp:nvSpPr>
        <dsp:cNvPr id="0" name=""/>
        <dsp:cNvSpPr/>
      </dsp:nvSpPr>
      <dsp:spPr>
        <a:xfrm rot="5400000">
          <a:off x="4635637" y="1036485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6290117"/>
                <a:satOff val="-1193"/>
                <a:lumOff val="-5999"/>
                <a:alphaOff val="0"/>
                <a:shade val="51000"/>
                <a:satMod val="130000"/>
              </a:schemeClr>
            </a:gs>
            <a:gs pos="80000">
              <a:schemeClr val="accent2">
                <a:hueOff val="6290117"/>
                <a:satOff val="-1193"/>
                <a:lumOff val="-5999"/>
                <a:alphaOff val="0"/>
                <a:shade val="93000"/>
                <a:satMod val="130000"/>
              </a:schemeClr>
            </a:gs>
            <a:gs pos="100000">
              <a:schemeClr val="accent2">
                <a:hueOff val="6290117"/>
                <a:satOff val="-1193"/>
                <a:lumOff val="-5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290117"/>
              <a:satOff val="-1193"/>
              <a:lumOff val="-5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7D291-9396-6940-B073-92EDF409D707}">
      <dsp:nvSpPr>
        <dsp:cNvPr id="0" name=""/>
        <dsp:cNvSpPr/>
      </dsp:nvSpPr>
      <dsp:spPr>
        <a:xfrm>
          <a:off x="4503426" y="1430262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Hopping</a:t>
          </a:r>
        </a:p>
      </dsp:txBody>
      <dsp:txXfrm>
        <a:off x="4503426" y="1430262"/>
        <a:ext cx="1189833" cy="1042958"/>
      </dsp:txXfrm>
    </dsp:sp>
    <dsp:sp modelId="{FB655040-6FC1-8241-8AC0-9949CB7C43A2}">
      <dsp:nvSpPr>
        <dsp:cNvPr id="0" name=""/>
        <dsp:cNvSpPr/>
      </dsp:nvSpPr>
      <dsp:spPr>
        <a:xfrm>
          <a:off x="5468763" y="939458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7338470"/>
                <a:satOff val="-1392"/>
                <a:lumOff val="-6999"/>
                <a:alphaOff val="0"/>
                <a:shade val="51000"/>
                <a:satMod val="130000"/>
              </a:schemeClr>
            </a:gs>
            <a:gs pos="80000">
              <a:schemeClr val="accent2">
                <a:hueOff val="7338470"/>
                <a:satOff val="-1392"/>
                <a:lumOff val="-6999"/>
                <a:alphaOff val="0"/>
                <a:shade val="93000"/>
                <a:satMod val="130000"/>
              </a:schemeClr>
            </a:gs>
            <a:gs pos="100000">
              <a:schemeClr val="accent2">
                <a:hueOff val="7338470"/>
                <a:satOff val="-1392"/>
                <a:lumOff val="-6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338470"/>
              <a:satOff val="-1392"/>
              <a:lumOff val="-6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CF545-946F-784E-808F-9DE3270EEEDB}">
      <dsp:nvSpPr>
        <dsp:cNvPr id="0" name=""/>
        <dsp:cNvSpPr/>
      </dsp:nvSpPr>
      <dsp:spPr>
        <a:xfrm rot="5400000">
          <a:off x="6092225" y="676051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8386823"/>
                <a:satOff val="-1590"/>
                <a:lumOff val="-7999"/>
                <a:alphaOff val="0"/>
                <a:shade val="51000"/>
                <a:satMod val="130000"/>
              </a:schemeClr>
            </a:gs>
            <a:gs pos="80000">
              <a:schemeClr val="accent2">
                <a:hueOff val="8386823"/>
                <a:satOff val="-1590"/>
                <a:lumOff val="-7999"/>
                <a:alphaOff val="0"/>
                <a:shade val="93000"/>
                <a:satMod val="130000"/>
              </a:schemeClr>
            </a:gs>
            <a:gs pos="100000">
              <a:schemeClr val="accent2">
                <a:hueOff val="8386823"/>
                <a:satOff val="-1590"/>
                <a:lumOff val="-7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86823"/>
              <a:satOff val="-1590"/>
              <a:lumOff val="-7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72E3B-F99D-FC42-B8E4-D22E2B1B29C2}">
      <dsp:nvSpPr>
        <dsp:cNvPr id="0" name=""/>
        <dsp:cNvSpPr/>
      </dsp:nvSpPr>
      <dsp:spPr>
        <a:xfrm>
          <a:off x="5960015" y="1069828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Sliding</a:t>
          </a:r>
        </a:p>
      </dsp:txBody>
      <dsp:txXfrm>
        <a:off x="5960015" y="1069828"/>
        <a:ext cx="1189833" cy="1042958"/>
      </dsp:txXfrm>
    </dsp:sp>
    <dsp:sp modelId="{34D8F8B9-DA48-C246-90F1-B58AD05704A6}">
      <dsp:nvSpPr>
        <dsp:cNvPr id="0" name=""/>
        <dsp:cNvSpPr/>
      </dsp:nvSpPr>
      <dsp:spPr>
        <a:xfrm>
          <a:off x="6925352" y="579023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9435176"/>
                <a:satOff val="-1789"/>
                <a:lumOff val="-8999"/>
                <a:alphaOff val="0"/>
                <a:shade val="51000"/>
                <a:satMod val="130000"/>
              </a:schemeClr>
            </a:gs>
            <a:gs pos="80000">
              <a:schemeClr val="accent2">
                <a:hueOff val="9435176"/>
                <a:satOff val="-1789"/>
                <a:lumOff val="-8999"/>
                <a:alphaOff val="0"/>
                <a:shade val="93000"/>
                <a:satMod val="130000"/>
              </a:schemeClr>
            </a:gs>
            <a:gs pos="100000">
              <a:schemeClr val="accent2">
                <a:hueOff val="9435176"/>
                <a:satOff val="-1789"/>
                <a:lumOff val="-8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435176"/>
              <a:satOff val="-1789"/>
              <a:lumOff val="-8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6FF27-D652-424B-8238-FC9464AB8408}">
      <dsp:nvSpPr>
        <dsp:cNvPr id="0" name=""/>
        <dsp:cNvSpPr/>
      </dsp:nvSpPr>
      <dsp:spPr>
        <a:xfrm rot="5400000">
          <a:off x="7548814" y="315616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CAA6B-0E20-5746-89D6-56F70CD4C9EE}">
      <dsp:nvSpPr>
        <dsp:cNvPr id="0" name=""/>
        <dsp:cNvSpPr/>
      </dsp:nvSpPr>
      <dsp:spPr>
        <a:xfrm>
          <a:off x="7416604" y="709393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Skipping</a:t>
          </a:r>
        </a:p>
      </dsp:txBody>
      <dsp:txXfrm>
        <a:off x="7416604" y="709393"/>
        <a:ext cx="1189833" cy="1042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F1F4D-CCF8-6147-B10F-E653BBDC8C65}">
      <dsp:nvSpPr>
        <dsp:cNvPr id="0" name=""/>
        <dsp:cNvSpPr/>
      </dsp:nvSpPr>
      <dsp:spPr>
        <a:xfrm>
          <a:off x="3754265" y="0"/>
          <a:ext cx="1251421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Natural Cue/ Independence</a:t>
          </a:r>
        </a:p>
      </dsp:txBody>
      <dsp:txXfrm>
        <a:off x="3754265" y="0"/>
        <a:ext cx="1251421" cy="849085"/>
      </dsp:txXfrm>
    </dsp:sp>
    <dsp:sp modelId="{CDCED625-48E0-B04D-ABF5-1EB62F299F93}">
      <dsp:nvSpPr>
        <dsp:cNvPr id="0" name=""/>
        <dsp:cNvSpPr/>
      </dsp:nvSpPr>
      <dsp:spPr>
        <a:xfrm>
          <a:off x="3128554" y="849085"/>
          <a:ext cx="2502843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1747255"/>
                <a:satOff val="-331"/>
                <a:lumOff val="-1667"/>
                <a:alphaOff val="0"/>
                <a:shade val="51000"/>
                <a:satMod val="130000"/>
              </a:schemeClr>
            </a:gs>
            <a:gs pos="80000">
              <a:schemeClr val="accent2">
                <a:hueOff val="1747255"/>
                <a:satOff val="-331"/>
                <a:lumOff val="-1667"/>
                <a:alphaOff val="0"/>
                <a:shade val="93000"/>
                <a:satMod val="130000"/>
              </a:schemeClr>
            </a:gs>
            <a:gs pos="100000">
              <a:schemeClr val="accent2">
                <a:hueOff val="1747255"/>
                <a:satOff val="-331"/>
                <a:lumOff val="-1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Visual Prompt</a:t>
          </a:r>
        </a:p>
      </dsp:txBody>
      <dsp:txXfrm>
        <a:off x="3566551" y="849085"/>
        <a:ext cx="1626848" cy="849085"/>
      </dsp:txXfrm>
    </dsp:sp>
    <dsp:sp modelId="{C4049061-942E-2A44-BBA5-8170D1FAD99C}">
      <dsp:nvSpPr>
        <dsp:cNvPr id="0" name=""/>
        <dsp:cNvSpPr/>
      </dsp:nvSpPr>
      <dsp:spPr>
        <a:xfrm>
          <a:off x="2502843" y="1698171"/>
          <a:ext cx="3754265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3494510"/>
                <a:satOff val="-663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494510"/>
                <a:satOff val="-663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494510"/>
                <a:satOff val="-663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Verbal Prompt</a:t>
          </a:r>
        </a:p>
      </dsp:txBody>
      <dsp:txXfrm>
        <a:off x="3159839" y="1698171"/>
        <a:ext cx="2440272" cy="849085"/>
      </dsp:txXfrm>
    </dsp:sp>
    <dsp:sp modelId="{FB229FA3-99A0-374A-9FFF-B9F0FFE65F55}">
      <dsp:nvSpPr>
        <dsp:cNvPr id="0" name=""/>
        <dsp:cNvSpPr/>
      </dsp:nvSpPr>
      <dsp:spPr>
        <a:xfrm>
          <a:off x="1877132" y="2547257"/>
          <a:ext cx="5005686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Gestural Prompt</a:t>
          </a:r>
        </a:p>
      </dsp:txBody>
      <dsp:txXfrm>
        <a:off x="2753127" y="2547257"/>
        <a:ext cx="3253696" cy="849085"/>
      </dsp:txXfrm>
    </dsp:sp>
    <dsp:sp modelId="{95AF7976-C593-6843-8CC8-295A02966476}">
      <dsp:nvSpPr>
        <dsp:cNvPr id="0" name=""/>
        <dsp:cNvSpPr/>
      </dsp:nvSpPr>
      <dsp:spPr>
        <a:xfrm>
          <a:off x="1251421" y="3396342"/>
          <a:ext cx="6257108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6989019"/>
                <a:satOff val="-1325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2">
                <a:hueOff val="6989019"/>
                <a:satOff val="-1325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6989019"/>
                <a:satOff val="-1325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Modeling</a:t>
          </a:r>
        </a:p>
      </dsp:txBody>
      <dsp:txXfrm>
        <a:off x="2346415" y="3396342"/>
        <a:ext cx="4067120" cy="849085"/>
      </dsp:txXfrm>
    </dsp:sp>
    <dsp:sp modelId="{5408CAAA-6E17-6A46-9C92-CFB626A6DEC0}">
      <dsp:nvSpPr>
        <dsp:cNvPr id="0" name=""/>
        <dsp:cNvSpPr/>
      </dsp:nvSpPr>
      <dsp:spPr>
        <a:xfrm>
          <a:off x="625710" y="4245428"/>
          <a:ext cx="7508530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8736274"/>
                <a:satOff val="-1657"/>
                <a:lumOff val="-8333"/>
                <a:alphaOff val="0"/>
                <a:shade val="51000"/>
                <a:satMod val="130000"/>
              </a:schemeClr>
            </a:gs>
            <a:gs pos="80000">
              <a:schemeClr val="accent2">
                <a:hueOff val="8736274"/>
                <a:satOff val="-1657"/>
                <a:lumOff val="-8333"/>
                <a:alphaOff val="0"/>
                <a:shade val="93000"/>
                <a:satMod val="130000"/>
              </a:schemeClr>
            </a:gs>
            <a:gs pos="100000">
              <a:schemeClr val="accent2">
                <a:hueOff val="8736274"/>
                <a:satOff val="-1657"/>
                <a:lumOff val="-8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Partial Physical Prompt</a:t>
          </a:r>
        </a:p>
      </dsp:txBody>
      <dsp:txXfrm>
        <a:off x="1939703" y="4245428"/>
        <a:ext cx="4880544" cy="849085"/>
      </dsp:txXfrm>
    </dsp:sp>
    <dsp:sp modelId="{EDA92A9D-4284-7E49-90AF-15F59FBFB417}">
      <dsp:nvSpPr>
        <dsp:cNvPr id="0" name=""/>
        <dsp:cNvSpPr/>
      </dsp:nvSpPr>
      <dsp:spPr>
        <a:xfrm>
          <a:off x="0" y="5094514"/>
          <a:ext cx="8759952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Full Physical Prompt</a:t>
          </a:r>
        </a:p>
      </dsp:txBody>
      <dsp:txXfrm>
        <a:off x="1532991" y="5094514"/>
        <a:ext cx="5693968" cy="8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5D6B-74E1-FE4D-B155-CF34C102AF1E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5239B-2386-4D40-9BDD-2F506AED4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7DAE-112B-45F6-AA4D-326727D7FF38}" type="datetimeFigureOut">
              <a:rPr lang="en-US" smtClean="0"/>
              <a:pPr/>
              <a:t>10/23/18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51B9-9E05-4E30-80DC-5FAD2F86CB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Mission=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empower children and teens with visual impairments to be physically active and productive members of their schools, towns, cities, and communities, as well as to improve the health and well-being of people with sensory impairments.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purposes- train future professionals, provide respite time for families, a vehicle to assist children with disabilities to be active community members, and continuing research in the field of 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ECC- hit all 9 components during camp, can include ECC assessment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4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Lavelle slide**requirement for NYS camps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by choice= giving opportunity to try things at own comfort, (</a:t>
            </a:r>
            <a:r>
              <a:rPr lang="en-US" dirty="0" err="1"/>
              <a:t>eg</a:t>
            </a:r>
            <a:r>
              <a:rPr lang="en-US" dirty="0"/>
              <a:t>. Wearing an eye shade first time doing an activity)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0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 for process and product separate and not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Process- running form, shouldn’t be forced to do form and for a time goal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Product- Run a mile- focus on time and not as much 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4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add that you have to ALWAYS ask before making physical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0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1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social media, remind that posts on personal media may not be covered depending on your camp’s waiver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yuqMgThBG0" TargetMode="External"/><Relationship Id="rId2" Type="http://schemas.openxmlformats.org/officeDocument/2006/relationships/hyperlink" Target="https://www.youtube.com/watch?v=x8O_6TQtSi4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youtu.be/kzONTZFtgG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aba.org/index.php/sports/sports-adaptatio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aillebookstore.com/Sporting-Goods" TargetMode="External"/><Relationship Id="rId3" Type="http://schemas.openxmlformats.org/officeDocument/2006/relationships/hyperlink" Target="http://usaba.org/index.php/sports/mobilecoach/" TargetMode="External"/><Relationship Id="rId7" Type="http://schemas.openxmlformats.org/officeDocument/2006/relationships/hyperlink" Target="http://www.flaghouse.com/" TargetMode="External"/><Relationship Id="rId2" Type="http://schemas.openxmlformats.org/officeDocument/2006/relationships/hyperlink" Target="https://www.nfhs.org/media/1014469/workshop-session-23-athletics-for-all-sports-organizations-for-athletes-with-disabiliti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games.com/" TargetMode="External"/><Relationship Id="rId5" Type="http://schemas.openxmlformats.org/officeDocument/2006/relationships/hyperlink" Target="http://www.beepkickball.com/?page_id=17" TargetMode="External"/><Relationship Id="rId4" Type="http://schemas.openxmlformats.org/officeDocument/2006/relationships/hyperlink" Target="http://www.levelingtheplayingfield.org/" TargetMode="External"/><Relationship Id="rId9" Type="http://schemas.openxmlformats.org/officeDocument/2006/relationships/hyperlink" Target="http://www.aph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bilities.org/uploads/4/0/0/0/40006217/how-to-trea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Teaching Physical activity to children with vi-Counselor Training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9875" y="3311344"/>
            <a:ext cx="407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Lauren J. Lieberman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Kristi Lane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Matthew Farwell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Rachel Sherman</a:t>
            </a:r>
          </a:p>
        </p:txBody>
      </p:sp>
    </p:spTree>
    <p:extLst>
      <p:ext uri="{BB962C8B-B14F-4D97-AF65-F5344CB8AC3E}">
        <p14:creationId xmlns:p14="http://schemas.microsoft.com/office/powerpoint/2010/main" val="367836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Why Are motor skills Important?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9" name="Picture 1" descr="F:\pictures\track\Camp Abilities 2012 Amanda 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085" y="2315979"/>
            <a:ext cx="2667000" cy="4022788"/>
          </a:xfrm>
          <a:prstGeom prst="rect">
            <a:avLst/>
          </a:prstGeom>
          <a:noFill/>
        </p:spPr>
      </p:pic>
      <p:pic>
        <p:nvPicPr>
          <p:cNvPr id="7171" name="Picture 3" descr="F:\pictures\track\Camp Abilities 2012 Amanda 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66" y="4830943"/>
            <a:ext cx="3057525" cy="2027057"/>
          </a:xfrm>
          <a:prstGeom prst="rect">
            <a:avLst/>
          </a:prstGeom>
          <a:noFill/>
        </p:spPr>
      </p:pic>
      <p:pic>
        <p:nvPicPr>
          <p:cNvPr id="7172" name="Picture 4" descr="F:\pictures\track\Camp Abilities 2012 Amanda 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86" y="191668"/>
            <a:ext cx="1942453" cy="265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3" y="365760"/>
            <a:ext cx="8741807" cy="548640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Developmental Progression of Locomotor Skills</a:t>
            </a:r>
          </a:p>
        </p:txBody>
      </p:sp>
      <p:pic>
        <p:nvPicPr>
          <p:cNvPr id="83970" name="Picture 114" descr="IMG_4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544" y="3099815"/>
            <a:ext cx="2505456" cy="37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642268"/>
              </p:ext>
            </p:extLst>
          </p:nvPr>
        </p:nvGraphicFramePr>
        <p:xfrm>
          <a:off x="278749" y="1170432"/>
          <a:ext cx="8609362" cy="413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Foundation to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751" y="914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Physical activity levels at each life stage influence the child’s level of of engagement in sports, fitness, and recreational activities later on in life</a:t>
            </a:r>
          </a:p>
          <a:p>
            <a:pPr>
              <a:buFont typeface="Arial"/>
              <a:buChar char="•"/>
            </a:pP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Children’s fundamental skill competence is the primary, underlying mechanism that promotes engagement in physical activity</a:t>
            </a:r>
          </a:p>
          <a:p>
            <a:pPr>
              <a:buFont typeface="Arial"/>
              <a:buChar char="•"/>
            </a:pPr>
            <a:endParaRPr lang="en-US" sz="2800" b="0" dirty="0">
              <a:latin typeface="Arial" charset="0"/>
              <a:ea typeface="Arial" charset="0"/>
              <a:cs typeface="Arial" charset="0"/>
            </a:endParaRP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83970" name="Picture 2" descr="http://www.guidingstar.ca/Children_Playing_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221" y="4148920"/>
            <a:ext cx="4413577" cy="270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SPORTS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LIST ALL OF THE SPORTS THAT YOU DO AT YOUR CAMP HERE</a:t>
            </a:r>
          </a:p>
        </p:txBody>
      </p:sp>
    </p:spTree>
    <p:extLst>
      <p:ext uri="{BB962C8B-B14F-4D97-AF65-F5344CB8AC3E}">
        <p14:creationId xmlns:p14="http://schemas.microsoft.com/office/powerpoint/2010/main" val="101391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SPORT EXAMPLE: 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8887968" cy="40267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Make sure athletes know options – provide choice!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Guidewire, tether, human guide, sound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Understand different running terrains might require different techniques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Stress proper form</a:t>
            </a:r>
          </a:p>
          <a:p>
            <a:pPr lvl="2"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Teach each component</a:t>
            </a:r>
          </a:p>
        </p:txBody>
      </p:sp>
      <p:pic>
        <p:nvPicPr>
          <p:cNvPr id="4" name="Picture 2" descr="H:\Gia's Pics CA 2014\100D3100\Track and Field\DSC_0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5" y="4151377"/>
            <a:ext cx="4059936" cy="270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5439"/>
            <a:ext cx="7520940" cy="642877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Guide Running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768316"/>
            <a:ext cx="8833104" cy="539388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Be dynamic!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Progress from guidewire to tether etc.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Choice is important for skills to generalize to other environments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It is the guide's responsibility to provide verbal cues to the athlete on matters such as upcoming hills, turns, curbs, uneven footing, where other competitors are in the race, times, etc.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Guide’s ability must exceed or match the camper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It is important that the guide runner be a faster runner than the blind athlete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This will allow the guide to focus on the needs of the blind athlete and not be concerned with their ability to keep up the pace.</a:t>
            </a:r>
          </a:p>
          <a:p>
            <a:pPr>
              <a:buFont typeface="Arial" charset="0"/>
              <a:buChar char="•"/>
            </a:pPr>
            <a:r>
              <a:rPr lang="en-US" sz="1800" b="0" dirty="0">
                <a:latin typeface="Arial" charset="0"/>
                <a:ea typeface="Arial" charset="0"/>
                <a:cs typeface="Arial" charset="0"/>
                <a:hlinkClick r:id="rId2"/>
              </a:rPr>
              <a:t>USABA Basics of Guide Running for Track &amp; Field and Trail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b="0" dirty="0">
                <a:latin typeface="Arial" charset="0"/>
                <a:ea typeface="Arial" charset="0"/>
                <a:cs typeface="Arial" charset="0"/>
                <a:hlinkClick r:id="rId3"/>
              </a:rPr>
              <a:t>Camp Abilities Track Video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b="0" dirty="0">
                <a:latin typeface="Arial" charset="0"/>
                <a:ea typeface="Arial" charset="0"/>
                <a:cs typeface="Arial" charset="0"/>
                <a:hlinkClick r:id="rId4"/>
              </a:rPr>
              <a:t>Camp Abilities XC Video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E:\Track &amp; Field\Camp Abilities 2012 Amanda 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10" y="4597229"/>
            <a:ext cx="3409290" cy="2260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4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PROMPTS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GUIDANCE: TACTILE MODELING, COACTIVE MOVEMENT, PHYSICAL GUIDANCE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BEHAVIOR STRATEGIES</a:t>
            </a:r>
          </a:p>
        </p:txBody>
      </p:sp>
    </p:spTree>
    <p:extLst>
      <p:ext uri="{BB962C8B-B14F-4D97-AF65-F5344CB8AC3E}">
        <p14:creationId xmlns:p14="http://schemas.microsoft.com/office/powerpoint/2010/main" val="175696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6940"/>
            <a:ext cx="9144000" cy="371246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The entire activity is presented first so that athletes understand what they are going to attempt to accomplish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The activity is then broken down into its component parts, which are taught and practiced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Finally, the athletes put the parts together into the whole activity or skill.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Example 1: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Use tactile boards prior to exploring the field of play or court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Example 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Show and explain equipment prior to teaching the unit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0"/>
            <a:ext cx="7520940" cy="548640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Pre teaching: Whole – part - whole</a:t>
            </a:r>
          </a:p>
        </p:txBody>
      </p:sp>
      <p:pic>
        <p:nvPicPr>
          <p:cNvPr id="9" name="Picture 2" descr="H:\Gia's Pics CA 2014\100D3100\Best Pics\DSC_0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08" y="4257704"/>
            <a:ext cx="3895916" cy="2600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62" y="235461"/>
            <a:ext cx="7717536" cy="548640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Pre teaching: hierarchy of Prompts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5267"/>
              </p:ext>
            </p:extLst>
          </p:nvPr>
        </p:nvGraphicFramePr>
        <p:xfrm>
          <a:off x="203454" y="914400"/>
          <a:ext cx="875995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iped Right Arrow 5"/>
          <p:cNvSpPr/>
          <p:nvPr/>
        </p:nvSpPr>
        <p:spPr>
          <a:xfrm rot="18433063">
            <a:off x="961099" y="2933834"/>
            <a:ext cx="2253563" cy="585216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467078">
            <a:off x="322224" y="265751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Most to least restrictive</a:t>
            </a:r>
          </a:p>
        </p:txBody>
      </p:sp>
    </p:spTree>
    <p:extLst>
      <p:ext uri="{BB962C8B-B14F-4D97-AF65-F5344CB8AC3E}">
        <p14:creationId xmlns:p14="http://schemas.microsoft.com/office/powerpoint/2010/main" val="165214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Strategies: Teaching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803136" cy="44406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sz="3200" dirty="0"/>
              <a:t>Which is the athlete’s preferred method of learning?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/>
              <a:t>Physical Guidance </a:t>
            </a:r>
            <a:r>
              <a:rPr lang="en-US" sz="3200" dirty="0"/>
              <a:t>– instructor guides the athlete through the motions of a skill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/>
              <a:t>Tactile Modeling </a:t>
            </a:r>
            <a:r>
              <a:rPr lang="en-US" sz="3200" dirty="0"/>
              <a:t>– athlete feels the instructor or peer go through the motions of a skill 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/>
              <a:t>Coactive Movement </a:t>
            </a:r>
            <a:r>
              <a:rPr lang="en-US" sz="3200" dirty="0"/>
              <a:t>-  Both the instructor and athlete perform the same movement at the same time together</a:t>
            </a:r>
          </a:p>
          <a:p>
            <a:pPr lvl="2">
              <a:buFont typeface="Arial" charset="0"/>
              <a:buChar char="•"/>
            </a:pPr>
            <a:endParaRPr lang="en-US" sz="3200" dirty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2" descr="H:\D0000Cl9dbAom6Vo\DSC_4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3340994"/>
            <a:ext cx="2340864" cy="3517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3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Camp Abilities Coaches/Counselor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174" y="1459992"/>
            <a:ext cx="8668512" cy="35798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rial Black" panose="020B0A04020102020204" pitchFamily="34" charset="0"/>
              </a:rPr>
              <a:t>The purpose of this PowerPoint is to guide the Camp Abilities Coaches Training that takes place before coaches/counselors teach and coach youth with visual impairment during Camp Abilities educational sports camps.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4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b="1" dirty="0"/>
              <a:t>Instructional strategies Continued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63" y="1109435"/>
            <a:ext cx="9424325" cy="51541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Show athletes their options of teaching techniques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Ask the athlete what their preferred method of learning is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are they comfortable with?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Let them know there are multiple ways to learn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Combine different techniques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appropriate cues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Let athlete know what you are doing before you do it!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2050" name="Picture 2" descr="E:\Night activities\Camp Abilities 2012 Amanda 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58" y="4248659"/>
            <a:ext cx="3934942" cy="2609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8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WHAT IF THE SPORT/PROGRAM IS NOT MEETING THE NEEDS OF THE CHILD?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MODIFICATIONS/ADAPTATIONS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ACCOMMODATIONS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7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9759"/>
            <a:ext cx="7520940" cy="611517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4" y="878075"/>
            <a:ext cx="8171447" cy="318302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Understand B1, B2, and B3 classification related to sight and needs</a:t>
            </a:r>
          </a:p>
          <a:p>
            <a:pPr>
              <a:buFont typeface="Arial"/>
              <a:buChar char="•"/>
            </a:pPr>
            <a:r>
              <a:rPr lang="en-US" sz="2800" dirty="0"/>
              <a:t>Do not assume modifications needs to be made!</a:t>
            </a:r>
          </a:p>
          <a:p>
            <a:pPr>
              <a:buFont typeface="Arial"/>
              <a:buChar char="•"/>
            </a:pPr>
            <a:r>
              <a:rPr lang="en-US" sz="2800" dirty="0">
                <a:hlinkClick r:id="rId3"/>
              </a:rPr>
              <a:t>USABA Sport Adaptations</a:t>
            </a:r>
            <a:endParaRPr lang="en-US" sz="2200" dirty="0"/>
          </a:p>
          <a:p>
            <a:pPr marL="0" indent="0"/>
            <a:endParaRPr lang="en-US" sz="1800" dirty="0"/>
          </a:p>
        </p:txBody>
      </p:sp>
      <p:pic>
        <p:nvPicPr>
          <p:cNvPr id="6" name="Picture 2" descr="F:\Gia's Pics CA 2014\100D3100\Best Pics\DSC_06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52" y="3324141"/>
            <a:ext cx="5668048" cy="330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22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674236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Environment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4" y="783996"/>
            <a:ext cx="8171446" cy="389648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Tactile Boundaries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Bubble wrap boundaries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Uniforms can be brighter recognized colors</a:t>
            </a:r>
          </a:p>
          <a:p>
            <a:pPr lvl="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Size of the court 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Can be made bigger or smaller to fit the needs of the athlete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Rules can change as long as they do not effect the main objective of the sport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Example: Wrestlers begin </a:t>
            </a:r>
          </a:p>
          <a:p>
            <a:pPr marL="237744" lvl="2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by maintaining contact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:\Judo\Camp Abilities 2012 Amanda 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29" y="4029736"/>
            <a:ext cx="4471467" cy="301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5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454" y="914400"/>
            <a:ext cx="3850906" cy="422452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Brightly colored objects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Neon colored balls, bright scarves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Auditory objects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Ex. Beeping ball, sound box, ball with bells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Size of the object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Small vs. medium vs. large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Texture of the object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Yarn ball, Gatorball, playground ball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88" y="1456583"/>
            <a:ext cx="2215967" cy="207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Equipment Modifications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33" y="3766786"/>
            <a:ext cx="2529353" cy="29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1035"/>
            <a:ext cx="8193024" cy="3210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Visual Prompts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Skill posters</a:t>
            </a:r>
          </a:p>
          <a:p>
            <a:pPr lvl="3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Related cues</a:t>
            </a:r>
          </a:p>
          <a:p>
            <a:pPr lvl="3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Level of Assistance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Total vs. partial</a:t>
            </a: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1119"/>
            <a:ext cx="7520940" cy="580157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Instructional Modifications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9013" y="2943510"/>
            <a:ext cx="6274987" cy="3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4" y="0"/>
            <a:ext cx="7520940" cy="72127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SOCIALIZATION FACILITATION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1757"/>
            <a:ext cx="7614085" cy="496500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b="0" dirty="0"/>
              <a:t>Teach appropriate socialization</a:t>
            </a:r>
          </a:p>
          <a:p>
            <a:pPr lvl="2">
              <a:buFont typeface="Arial"/>
              <a:buChar char="•"/>
            </a:pPr>
            <a:r>
              <a:rPr lang="en-US" sz="2000" b="0" dirty="0"/>
              <a:t>Ex: How to begin conversation</a:t>
            </a:r>
          </a:p>
          <a:p>
            <a:pPr>
              <a:buFont typeface="Arial"/>
              <a:buChar char="•"/>
            </a:pPr>
            <a:r>
              <a:rPr lang="en-US" sz="2000" b="0" dirty="0"/>
              <a:t>Interactions between athletes</a:t>
            </a:r>
          </a:p>
          <a:p>
            <a:pPr lvl="2">
              <a:buFont typeface="Arial"/>
              <a:buChar char="•"/>
            </a:pPr>
            <a:r>
              <a:rPr lang="en-US" sz="2000" b="0" dirty="0"/>
              <a:t>Encourage athletes to sit with peers at meals</a:t>
            </a:r>
          </a:p>
          <a:p>
            <a:pPr lvl="2">
              <a:buFont typeface="Arial"/>
              <a:buChar char="•"/>
            </a:pPr>
            <a:r>
              <a:rPr lang="en-US" sz="2000" b="0" dirty="0"/>
              <a:t>Encourage athletes to walk to activities with peers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Facilitate pairs when needed to prevent cliques</a:t>
            </a:r>
          </a:p>
          <a:p>
            <a:pPr>
              <a:buFont typeface="Arial"/>
              <a:buChar char="•"/>
            </a:pPr>
            <a:r>
              <a:rPr lang="en-US" sz="2000" b="0" dirty="0"/>
              <a:t>Encourage contact info. exchange between athletes </a:t>
            </a:r>
            <a:r>
              <a:rPr lang="en-US" sz="2000" u="sng" dirty="0"/>
              <a:t>after</a:t>
            </a:r>
            <a:r>
              <a:rPr lang="en-US" sz="2000" b="0" dirty="0"/>
              <a:t> camp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 Email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Facebook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Provide contact information for all</a:t>
            </a:r>
          </a:p>
          <a:p>
            <a:pPr marL="237744" lvl="2" indent="0">
              <a:buNone/>
            </a:pPr>
            <a:r>
              <a:rPr lang="en-US" sz="2000" dirty="0"/>
              <a:t>Athletes to ensure continues relationships</a:t>
            </a:r>
          </a:p>
        </p:txBody>
      </p:sp>
      <p:pic>
        <p:nvPicPr>
          <p:cNvPr id="4098" name="Picture 2" descr="E:\Night activities\Camp Abilities 2012 Amanda 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98" y="3824820"/>
            <a:ext cx="4299601" cy="2923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0000Cl9dbAom6Vo\DSC_3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36" y="607328"/>
            <a:ext cx="3131085" cy="208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2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1100628"/>
            <a:ext cx="8503920" cy="4952700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charset="0"/>
              </a:rPr>
              <a:t>SOME WAYS TO FACILITATE HAVING CHILDREN WITH VI PARTICIPATE BEYOND CAMP</a:t>
            </a:r>
            <a:r>
              <a:rPr lang="is-IS" sz="2400" b="0" dirty="0">
                <a:latin typeface="Arial" charset="0"/>
              </a:rPr>
              <a:t>…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R</a:t>
            </a:r>
            <a:r>
              <a:rPr lang="is-IS" sz="1800" dirty="0">
                <a:latin typeface="Arial" charset="0"/>
              </a:rPr>
              <a:t>ole play scenarios</a:t>
            </a:r>
          </a:p>
          <a:p>
            <a:pPr lvl="2"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Provide athletes with scripts</a:t>
            </a:r>
          </a:p>
          <a:p>
            <a:pPr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Guest Speakers</a:t>
            </a:r>
          </a:p>
          <a:p>
            <a:pPr lvl="2"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Paralympians</a:t>
            </a:r>
          </a:p>
          <a:p>
            <a:pPr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Testimonials</a:t>
            </a:r>
          </a:p>
          <a:p>
            <a:pPr lvl="2"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Former Campers &amp; Paralympians</a:t>
            </a:r>
          </a:p>
          <a:p>
            <a:pPr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Panels</a:t>
            </a:r>
          </a:p>
          <a:p>
            <a:pPr lvl="2"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Campers &amp; Parlympians</a:t>
            </a:r>
          </a:p>
          <a:p>
            <a:pPr lvl="2">
              <a:buFont typeface="Arial" charset="0"/>
              <a:buChar char="•"/>
            </a:pPr>
            <a:r>
              <a:rPr lang="is-IS" sz="1800" dirty="0">
                <a:latin typeface="Arial" charset="0"/>
              </a:rPr>
              <a:t>Individuals from the community</a:t>
            </a:r>
          </a:p>
          <a:p>
            <a:pPr lvl="1">
              <a:buFont typeface="Arial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8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How to ensure involvement in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914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Give opportunities – afterschool, camps, within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Teach the students advocacy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Support parent needs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6" name="Picture 2" descr="F:\D0000Cl9dbAom6Vo\Camp_Abilities-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4990" y="4107271"/>
            <a:ext cx="4359010" cy="258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7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REMEMBER YOUR PURPOSE AND CAMP PURPOSE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INFILTRATE CAMP MISSION INTO EVERY ACTIVITY OF THE DAY</a:t>
            </a:r>
          </a:p>
        </p:txBody>
      </p:sp>
    </p:spTree>
    <p:extLst>
      <p:ext uri="{BB962C8B-B14F-4D97-AF65-F5344CB8AC3E}">
        <p14:creationId xmlns:p14="http://schemas.microsoft.com/office/powerpoint/2010/main" val="9639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Summary of the camp abilities coaches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Philosophy Statements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Visual Impairment Overview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Sports Overview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Teaching Strategies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Modifications, Adaptations, Accommodations and Safety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Socialization Facilitation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Advocacy Strategies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 Black" panose="020B0A04020102020204" pitchFamily="34" charset="0"/>
              </a:rPr>
              <a:t>Conclusions</a:t>
            </a:r>
          </a:p>
          <a:p>
            <a:pPr marL="457200" indent="-457200">
              <a:buAutoNum type="arabicParenR"/>
            </a:pP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E:\Goalball\Camp Abilities 2012 Amanda 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77" y="1645635"/>
            <a:ext cx="1959943" cy="295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Athletics For All</a:t>
            </a:r>
            <a:endParaRPr lang="en-US" dirty="0"/>
          </a:p>
          <a:p>
            <a:r>
              <a:rPr lang="en-US" dirty="0">
                <a:hlinkClick r:id="rId3"/>
              </a:rPr>
              <a:t>Team USA Mobile Coach</a:t>
            </a:r>
            <a:endParaRPr lang="en-US" dirty="0"/>
          </a:p>
          <a:p>
            <a:r>
              <a:rPr lang="en-US" dirty="0">
                <a:hlinkClick r:id="rId4"/>
              </a:rPr>
              <a:t>Leveling The Playing Field</a:t>
            </a:r>
            <a:endParaRPr lang="en-US" dirty="0"/>
          </a:p>
          <a:p>
            <a:r>
              <a:rPr lang="en-US" dirty="0">
                <a:hlinkClick r:id="rId5"/>
              </a:rPr>
              <a:t>Beep Kickball</a:t>
            </a:r>
            <a:endParaRPr lang="en-US" dirty="0"/>
          </a:p>
          <a:p>
            <a:r>
              <a:rPr lang="en-US" dirty="0">
                <a:hlinkClick r:id="rId6"/>
              </a:rPr>
              <a:t>US Games</a:t>
            </a:r>
            <a:endParaRPr lang="en-US" dirty="0"/>
          </a:p>
          <a:p>
            <a:r>
              <a:rPr lang="en-US" dirty="0">
                <a:hlinkClick r:id="rId7"/>
              </a:rPr>
              <a:t>Flaghouse</a:t>
            </a:r>
            <a:endParaRPr lang="en-US" dirty="0"/>
          </a:p>
          <a:p>
            <a:r>
              <a:rPr lang="en-US" dirty="0">
                <a:hlinkClick r:id="rId8"/>
              </a:rPr>
              <a:t>The Braille Superstore</a:t>
            </a:r>
            <a:endParaRPr lang="en-US" dirty="0"/>
          </a:p>
          <a:p>
            <a:r>
              <a:rPr lang="en-US" dirty="0">
                <a:hlinkClick r:id="rId9"/>
              </a:rPr>
              <a:t>American Printing House For The Blind</a:t>
            </a:r>
            <a:endParaRPr lang="en-US" dirty="0"/>
          </a:p>
          <a:p>
            <a:r>
              <a:rPr lang="en-US" u="sng" dirty="0"/>
              <a:t>United in Stride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83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 to the many people that helped create this training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55492"/>
            <a:ext cx="8119872" cy="3579849"/>
          </a:xfrm>
        </p:spPr>
        <p:txBody>
          <a:bodyPr>
            <a:noAutofit/>
          </a:bodyPr>
          <a:lstStyle/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Monica Lepore			Scott McNamara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Maria Lepore Stevens		Lisa Hanson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Carla Morrow			Joslei Viana de Souza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Lisa Santos			Rita Costa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Anna Pipchinski			Tiffany Mitrakos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Robbin Keating Clark			Jenna Sticken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Jennifer Stelmach			Leah Sterns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Kathy Beaver			Matthew Mescal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Peggy Hurt			Ursula Barrett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Wilma Chestnut			Caitlyn Lazarus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Chris Flynt				Judy Byrd</a:t>
            </a:r>
          </a:p>
          <a:p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Jay Hardwig			Kevin Brousard</a:t>
            </a:r>
          </a:p>
        </p:txBody>
      </p:sp>
    </p:spTree>
    <p:extLst>
      <p:ext uri="{BB962C8B-B14F-4D97-AF65-F5344CB8AC3E}">
        <p14:creationId xmlns:p14="http://schemas.microsoft.com/office/powerpoint/2010/main" val="5924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Philosophy of camp 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IS THE MISSION OF CAMP ABILITIES?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WHAT ARE THE OVERALL OBJECTIVES OF CAMP ABILITIES?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HOW IS CAMP ABILTIES CONNECTED TO THE EXPANDED CORE CURRICULUM? </a:t>
            </a:r>
          </a:p>
        </p:txBody>
      </p:sp>
    </p:spTree>
    <p:extLst>
      <p:ext uri="{BB962C8B-B14F-4D97-AF65-F5344CB8AC3E}">
        <p14:creationId xmlns:p14="http://schemas.microsoft.com/office/powerpoint/2010/main" val="42440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VISUAL IMPAIRMENT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WHAT IS THE ETIQUTTE WORKING WITH A PERSON WHO IS BLIND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WHAT ARE VISUAL IMPAIRMENTS?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ORIENTATION AND MOBILITY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HUMAN GUIDE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EMPOWERING CHILDREN WITH VI TO BE INDEPENDENT IN ACTIVITIES OF DAILY LIVING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7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8979408" cy="54864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To Work with athletes who are blind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918"/>
            <a:ext cx="6821424" cy="35811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  <a:hlinkClick r:id="rId3"/>
              </a:rPr>
              <a:t>How To Treat A Person Who Is Blind Handout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Ask your athlete what they need to be successful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Make your athlete comfortable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Provide challenge by choice opportunities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Explain the different concepts of activities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Avoid the “Disney Voice”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Expectations are high for athletes, teach form right</a:t>
            </a:r>
          </a:p>
          <a:p>
            <a:pPr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Achievement vs. Participation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H:\Gia's Pics CA 2014\100D3100\Best Pics\IMG_87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30" y="1685844"/>
            <a:ext cx="2419970" cy="3127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68" y="365760"/>
            <a:ext cx="8796528" cy="54864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to work with athletes who are blind continued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504" y="1301796"/>
            <a:ext cx="7520940" cy="3579849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Athletes can participate in closed and open sports</a:t>
            </a:r>
          </a:p>
          <a:p>
            <a:pPr lvl="2">
              <a:buFont typeface="Arial" charset="0"/>
              <a:buChar char="•"/>
            </a:pP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Open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offense and defense (Basketball, Soccer, Football, Volleyball)</a:t>
            </a:r>
          </a:p>
          <a:p>
            <a:pPr lvl="2">
              <a:buFont typeface="Arial" charset="0"/>
              <a:buChar char="•"/>
            </a:pP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Environment is consistent (Shot-put, Archery, Golf, Gymnastics) 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Reach out for assistance if you are uncomfortable</a:t>
            </a:r>
          </a:p>
          <a:p>
            <a:pPr lvl="2"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Ask your group leader, O&amp;M specialist, other coaches, and TVI’s for help</a:t>
            </a:r>
          </a:p>
        </p:txBody>
      </p:sp>
      <p:pic>
        <p:nvPicPr>
          <p:cNvPr id="5" name="Content Placeholder 5" descr="H:\D0000Cl9dbAom6Vo\DSC_4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97" y="4276951"/>
            <a:ext cx="3876303" cy="258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3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66B9-26AF-A54D-AE9C-A1CE8354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9575-2987-D947-924A-5F52E204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Visual Acuity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Sharpness of vision, reading numbers and letters from the 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Visual Field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Entire area that a person can see with eyes fixed in one position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Myopia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Nearsightedness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Strabismus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Inability to align both eyes in the same direction </a:t>
            </a:r>
          </a:p>
        </p:txBody>
      </p:sp>
    </p:spTree>
    <p:extLst>
      <p:ext uri="{BB962C8B-B14F-4D97-AF65-F5344CB8AC3E}">
        <p14:creationId xmlns:p14="http://schemas.microsoft.com/office/powerpoint/2010/main" val="308605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1150-44EA-DB40-A98F-9FDAE2BE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BF14-35BF-3740-8A91-6F1F80E1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Albinism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Little to no production of Melanin impacts development of optic nerve in eyes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Photophobia- sensitivity to 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Nystagmus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Rapid, involuntary movement of the eyes back-and-forth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Retinopathy of Prematurity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Retinas scarred usually found in premature infants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Cataracts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Opacity of the lens of eyes.</a:t>
            </a:r>
          </a:p>
        </p:txBody>
      </p:sp>
    </p:spTree>
    <p:extLst>
      <p:ext uri="{BB962C8B-B14F-4D97-AF65-F5344CB8AC3E}">
        <p14:creationId xmlns:p14="http://schemas.microsoft.com/office/powerpoint/2010/main" val="244655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2453</TotalTime>
  <Words>1400</Words>
  <Application>Microsoft Macintosh PowerPoint</Application>
  <PresentationFormat>On-screen Show (4:3)</PresentationFormat>
  <Paragraphs>246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Franklin Gothic Book</vt:lpstr>
      <vt:lpstr>Franklin Gothic Medium</vt:lpstr>
      <vt:lpstr>Tunga</vt:lpstr>
      <vt:lpstr>Wingdings</vt:lpstr>
      <vt:lpstr>Angles</vt:lpstr>
      <vt:lpstr>Teaching Physical activity to children with vi-Counselor Training Program</vt:lpstr>
      <vt:lpstr>Camp Abilities Coaches/Counselor training</vt:lpstr>
      <vt:lpstr>Summary of the camp abilities coaches training</vt:lpstr>
      <vt:lpstr>Philosophy of camp abilities</vt:lpstr>
      <vt:lpstr>VISUAL IMPAIRMENT OVERVIEW</vt:lpstr>
      <vt:lpstr>How To Work with athletes who are blind</vt:lpstr>
      <vt:lpstr>How to work with athletes who are blind continued</vt:lpstr>
      <vt:lpstr>Vision Background</vt:lpstr>
      <vt:lpstr>Vision Background</vt:lpstr>
      <vt:lpstr>Why Are motor skills Important?</vt:lpstr>
      <vt:lpstr>Developmental Progression of Locomotor Skills</vt:lpstr>
      <vt:lpstr>Foundation to Fitness</vt:lpstr>
      <vt:lpstr>SPORTS OVERVIEW</vt:lpstr>
      <vt:lpstr>SPORT EXAMPLE: RUNNING</vt:lpstr>
      <vt:lpstr>Guide Running Techniques</vt:lpstr>
      <vt:lpstr>TEACHING STRATEGIES</vt:lpstr>
      <vt:lpstr>Pre teaching: Whole – part - whole</vt:lpstr>
      <vt:lpstr>Pre teaching: hierarchy of Prompts</vt:lpstr>
      <vt:lpstr>Instructional Strategies: Teaching techniques </vt:lpstr>
      <vt:lpstr>Instructional strategies Continued</vt:lpstr>
      <vt:lpstr>MODIFICATIONS</vt:lpstr>
      <vt:lpstr>modifications</vt:lpstr>
      <vt:lpstr>Environment Modifications</vt:lpstr>
      <vt:lpstr>Equipment Modifications</vt:lpstr>
      <vt:lpstr>Instructional Modifications</vt:lpstr>
      <vt:lpstr>SOCIALIZATION FACILITATION</vt:lpstr>
      <vt:lpstr>ADVOCACY</vt:lpstr>
      <vt:lpstr>How to ensure involvement in sports</vt:lpstr>
      <vt:lpstr>CONCLUSIONS</vt:lpstr>
      <vt:lpstr>Resources</vt:lpstr>
      <vt:lpstr>Special Thanks to the many people that helped create this training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Orientation Lecture Schedule</dc:title>
  <dc:creator>Lauren Lieberman</dc:creator>
  <cp:lastModifiedBy>Matthew Farwell</cp:lastModifiedBy>
  <cp:revision>150</cp:revision>
  <cp:lastPrinted>2015-06-27T04:19:47Z</cp:lastPrinted>
  <dcterms:created xsi:type="dcterms:W3CDTF">2015-06-27T03:35:04Z</dcterms:created>
  <dcterms:modified xsi:type="dcterms:W3CDTF">2018-10-23T17:16:01Z</dcterms:modified>
</cp:coreProperties>
</file>