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8" r:id="rId3"/>
    <p:sldId id="287" r:id="rId4"/>
    <p:sldId id="288" r:id="rId5"/>
    <p:sldId id="289" r:id="rId6"/>
    <p:sldId id="295" r:id="rId7"/>
    <p:sldId id="259" r:id="rId8"/>
    <p:sldId id="293" r:id="rId9"/>
    <p:sldId id="276" r:id="rId10"/>
    <p:sldId id="281" r:id="rId11"/>
    <p:sldId id="284" r:id="rId12"/>
    <p:sldId id="278" r:id="rId13"/>
    <p:sldId id="296" r:id="rId14"/>
    <p:sldId id="302" r:id="rId15"/>
    <p:sldId id="303" r:id="rId16"/>
    <p:sldId id="297" r:id="rId17"/>
    <p:sldId id="291" r:id="rId18"/>
    <p:sldId id="292" r:id="rId19"/>
    <p:sldId id="290" r:id="rId20"/>
    <p:sldId id="270" r:id="rId21"/>
    <p:sldId id="298" r:id="rId22"/>
    <p:sldId id="265" r:id="rId23"/>
    <p:sldId id="307" r:id="rId24"/>
    <p:sldId id="305" r:id="rId25"/>
    <p:sldId id="306" r:id="rId26"/>
    <p:sldId id="266" r:id="rId27"/>
    <p:sldId id="300" r:id="rId28"/>
    <p:sldId id="274" r:id="rId29"/>
    <p:sldId id="301" r:id="rId30"/>
    <p:sldId id="30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/>
    <p:restoredTop sz="94732"/>
  </p:normalViewPr>
  <p:slideViewPr>
    <p:cSldViewPr snapToGrid="0" snapToObjects="1">
      <p:cViewPr>
        <p:scale>
          <a:sx n="81" d="100"/>
          <a:sy n="81" d="100"/>
        </p:scale>
        <p:origin x="-240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45AE9-863B-454B-A7AD-247731CF3C6E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A6FCAE-EF81-EB4C-A3FA-B8E693E20F6A}">
      <dgm:prSet phldrT="[Text]"/>
      <dgm:spPr/>
      <dgm:t>
        <a:bodyPr/>
        <a:lstStyle/>
        <a:p>
          <a:r>
            <a:rPr lang="en-US" dirty="0" smtClean="0"/>
            <a:t>Skipping</a:t>
          </a:r>
          <a:endParaRPr lang="en-US" dirty="0"/>
        </a:p>
      </dgm:t>
    </dgm:pt>
    <dgm:pt modelId="{18529469-6C8A-0C43-8BC1-B16444793313}" type="parTrans" cxnId="{3960356A-9F04-6041-AED5-7FCA13A1A939}">
      <dgm:prSet/>
      <dgm:spPr/>
      <dgm:t>
        <a:bodyPr/>
        <a:lstStyle/>
        <a:p>
          <a:endParaRPr lang="en-US"/>
        </a:p>
      </dgm:t>
    </dgm:pt>
    <dgm:pt modelId="{D797A6F2-A180-8C4B-9DB2-98ACB9F46019}" type="sibTrans" cxnId="{3960356A-9F04-6041-AED5-7FCA13A1A939}">
      <dgm:prSet/>
      <dgm:spPr/>
      <dgm:t>
        <a:bodyPr/>
        <a:lstStyle/>
        <a:p>
          <a:endParaRPr lang="en-US"/>
        </a:p>
      </dgm:t>
    </dgm:pt>
    <dgm:pt modelId="{7C3AFA46-6A10-FB49-96D9-61F2378A76FC}">
      <dgm:prSet phldrT="[Text]"/>
      <dgm:spPr/>
      <dgm:t>
        <a:bodyPr/>
        <a:lstStyle/>
        <a:p>
          <a:r>
            <a:rPr lang="en-US" dirty="0" smtClean="0"/>
            <a:t>Sliding</a:t>
          </a:r>
          <a:endParaRPr lang="en-US" dirty="0"/>
        </a:p>
      </dgm:t>
    </dgm:pt>
    <dgm:pt modelId="{7CEDCCC9-E7A5-A146-9573-0BF1A765D11C}" type="parTrans" cxnId="{6EC7E9F0-C801-9340-BA00-5ABA7185E1AF}">
      <dgm:prSet/>
      <dgm:spPr/>
      <dgm:t>
        <a:bodyPr/>
        <a:lstStyle/>
        <a:p>
          <a:endParaRPr lang="en-US"/>
        </a:p>
      </dgm:t>
    </dgm:pt>
    <dgm:pt modelId="{D669DDBD-1D34-5C48-ACE9-8958B38399CD}" type="sibTrans" cxnId="{6EC7E9F0-C801-9340-BA00-5ABA7185E1AF}">
      <dgm:prSet/>
      <dgm:spPr/>
      <dgm:t>
        <a:bodyPr/>
        <a:lstStyle/>
        <a:p>
          <a:endParaRPr lang="en-US"/>
        </a:p>
      </dgm:t>
    </dgm:pt>
    <dgm:pt modelId="{E9E80FDF-12C3-D645-BD9D-4EAFF1E8F94A}">
      <dgm:prSet phldrT="[Text]"/>
      <dgm:spPr/>
      <dgm:t>
        <a:bodyPr/>
        <a:lstStyle/>
        <a:p>
          <a:r>
            <a:rPr lang="en-US" dirty="0" smtClean="0"/>
            <a:t>Hopping</a:t>
          </a:r>
          <a:endParaRPr lang="en-US" dirty="0"/>
        </a:p>
      </dgm:t>
    </dgm:pt>
    <dgm:pt modelId="{85C33D6D-68FC-6A4F-9FF4-EE86A79997AE}" type="parTrans" cxnId="{5E65C10A-94BC-124C-9D39-24658773BBC2}">
      <dgm:prSet/>
      <dgm:spPr/>
      <dgm:t>
        <a:bodyPr/>
        <a:lstStyle/>
        <a:p>
          <a:endParaRPr lang="en-US"/>
        </a:p>
      </dgm:t>
    </dgm:pt>
    <dgm:pt modelId="{932B776D-82D3-FC48-A098-20B0C4946078}" type="sibTrans" cxnId="{5E65C10A-94BC-124C-9D39-24658773BBC2}">
      <dgm:prSet/>
      <dgm:spPr/>
      <dgm:t>
        <a:bodyPr/>
        <a:lstStyle/>
        <a:p>
          <a:endParaRPr lang="en-US"/>
        </a:p>
      </dgm:t>
    </dgm:pt>
    <dgm:pt modelId="{12DEEBE1-92B0-6746-B817-D03AA891D956}">
      <dgm:prSet phldrT="[Text]"/>
      <dgm:spPr/>
      <dgm:t>
        <a:bodyPr/>
        <a:lstStyle/>
        <a:p>
          <a:r>
            <a:rPr lang="en-US" dirty="0" smtClean="0"/>
            <a:t>Galloping</a:t>
          </a:r>
          <a:endParaRPr lang="en-US" dirty="0"/>
        </a:p>
      </dgm:t>
    </dgm:pt>
    <dgm:pt modelId="{05480C6D-E91B-EA4E-B79E-A52093FA12E7}" type="parTrans" cxnId="{279131E7-1240-7942-B3B0-F8004320B210}">
      <dgm:prSet/>
      <dgm:spPr/>
      <dgm:t>
        <a:bodyPr/>
        <a:lstStyle/>
        <a:p>
          <a:endParaRPr lang="en-US"/>
        </a:p>
      </dgm:t>
    </dgm:pt>
    <dgm:pt modelId="{3EEC66EF-6210-2644-8934-8DA88D9DF918}" type="sibTrans" cxnId="{279131E7-1240-7942-B3B0-F8004320B210}">
      <dgm:prSet/>
      <dgm:spPr/>
      <dgm:t>
        <a:bodyPr/>
        <a:lstStyle/>
        <a:p>
          <a:endParaRPr lang="en-US"/>
        </a:p>
      </dgm:t>
    </dgm:pt>
    <dgm:pt modelId="{5296597B-FDCB-A74C-A460-813E92F750CD}">
      <dgm:prSet phldrT="[Text]"/>
      <dgm:spPr/>
      <dgm:t>
        <a:bodyPr/>
        <a:lstStyle/>
        <a:p>
          <a:r>
            <a:rPr lang="en-US" dirty="0" smtClean="0"/>
            <a:t>Jumping</a:t>
          </a:r>
          <a:endParaRPr lang="en-US" dirty="0"/>
        </a:p>
      </dgm:t>
    </dgm:pt>
    <dgm:pt modelId="{D4B5D103-EA5C-6147-9853-60615414DCED}" type="parTrans" cxnId="{04AD2546-5EA4-6B4B-BCA2-325B68DA157B}">
      <dgm:prSet/>
      <dgm:spPr/>
      <dgm:t>
        <a:bodyPr/>
        <a:lstStyle/>
        <a:p>
          <a:endParaRPr lang="en-US"/>
        </a:p>
      </dgm:t>
    </dgm:pt>
    <dgm:pt modelId="{0233850F-4F98-4E43-9E69-327460D397F5}" type="sibTrans" cxnId="{04AD2546-5EA4-6B4B-BCA2-325B68DA157B}">
      <dgm:prSet/>
      <dgm:spPr/>
      <dgm:t>
        <a:bodyPr/>
        <a:lstStyle/>
        <a:p>
          <a:endParaRPr lang="en-US"/>
        </a:p>
      </dgm:t>
    </dgm:pt>
    <dgm:pt modelId="{A4D8571F-73C4-514F-908F-290DB62E2B1D}">
      <dgm:prSet phldrT="[Text]"/>
      <dgm:spPr/>
      <dgm:t>
        <a:bodyPr/>
        <a:lstStyle/>
        <a:p>
          <a:r>
            <a:rPr lang="en-US" dirty="0" smtClean="0"/>
            <a:t>Running</a:t>
          </a:r>
          <a:endParaRPr lang="en-US" dirty="0"/>
        </a:p>
      </dgm:t>
    </dgm:pt>
    <dgm:pt modelId="{14409FFA-0AB9-EB40-8F70-CC48F8A210DC}" type="parTrans" cxnId="{284C80FC-4883-114C-8CFC-E26C26B93679}">
      <dgm:prSet/>
      <dgm:spPr/>
      <dgm:t>
        <a:bodyPr/>
        <a:lstStyle/>
        <a:p>
          <a:endParaRPr lang="en-US"/>
        </a:p>
      </dgm:t>
    </dgm:pt>
    <dgm:pt modelId="{D51F3D36-2A24-D543-802F-F62EFB7E717F}" type="sibTrans" cxnId="{284C80FC-4883-114C-8CFC-E26C26B93679}">
      <dgm:prSet/>
      <dgm:spPr/>
      <dgm:t>
        <a:bodyPr/>
        <a:lstStyle/>
        <a:p>
          <a:endParaRPr lang="en-US"/>
        </a:p>
      </dgm:t>
    </dgm:pt>
    <dgm:pt modelId="{B8041C3E-00D7-9D42-93AA-DE63B2CBFC4D}" type="pres">
      <dgm:prSet presAssocID="{48545AE9-863B-454B-A7AD-247731CF3C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F57529-4E97-5B41-A9B3-0B722BEB6B17}" type="pres">
      <dgm:prSet presAssocID="{67A6FCAE-EF81-EB4C-A3FA-B8E693E20F6A}" presName="composite" presStyleCnt="0"/>
      <dgm:spPr/>
    </dgm:pt>
    <dgm:pt modelId="{9E5C7DE0-6115-5644-AA23-4F2AB6B1239F}" type="pres">
      <dgm:prSet presAssocID="{67A6FCAE-EF81-EB4C-A3FA-B8E693E20F6A}" presName="LShape" presStyleLbl="alignNode1" presStyleIdx="0" presStyleCnt="11"/>
      <dgm:spPr/>
    </dgm:pt>
    <dgm:pt modelId="{C8E4CDED-35D7-014B-A90E-D710D0AC6F83}" type="pres">
      <dgm:prSet presAssocID="{67A6FCAE-EF81-EB4C-A3FA-B8E693E20F6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51772-DF71-3A4B-B614-88D11527F4BC}" type="pres">
      <dgm:prSet presAssocID="{67A6FCAE-EF81-EB4C-A3FA-B8E693E20F6A}" presName="Triangle" presStyleLbl="alignNode1" presStyleIdx="1" presStyleCnt="11"/>
      <dgm:spPr/>
    </dgm:pt>
    <dgm:pt modelId="{DCF094E1-6C74-1F4A-A819-911D04991256}" type="pres">
      <dgm:prSet presAssocID="{D797A6F2-A180-8C4B-9DB2-98ACB9F46019}" presName="sibTrans" presStyleCnt="0"/>
      <dgm:spPr/>
    </dgm:pt>
    <dgm:pt modelId="{A9AFC9A4-8AD0-9D49-94F8-81969CE6B955}" type="pres">
      <dgm:prSet presAssocID="{D797A6F2-A180-8C4B-9DB2-98ACB9F46019}" presName="space" presStyleCnt="0"/>
      <dgm:spPr/>
    </dgm:pt>
    <dgm:pt modelId="{184E4E06-43C4-6649-A341-0BF125372526}" type="pres">
      <dgm:prSet presAssocID="{7C3AFA46-6A10-FB49-96D9-61F2378A76FC}" presName="composite" presStyleCnt="0"/>
      <dgm:spPr/>
    </dgm:pt>
    <dgm:pt modelId="{CEAF2677-740E-BF43-8F25-38F01A8C2CD6}" type="pres">
      <dgm:prSet presAssocID="{7C3AFA46-6A10-FB49-96D9-61F2378A76FC}" presName="LShape" presStyleLbl="alignNode1" presStyleIdx="2" presStyleCnt="11"/>
      <dgm:spPr/>
    </dgm:pt>
    <dgm:pt modelId="{3A12400C-2558-6848-9E70-456C718A8A28}" type="pres">
      <dgm:prSet presAssocID="{7C3AFA46-6A10-FB49-96D9-61F2378A76FC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80F15-6B84-964C-B427-95E39EEB1FA4}" type="pres">
      <dgm:prSet presAssocID="{7C3AFA46-6A10-FB49-96D9-61F2378A76FC}" presName="Triangle" presStyleLbl="alignNode1" presStyleIdx="3" presStyleCnt="11"/>
      <dgm:spPr/>
    </dgm:pt>
    <dgm:pt modelId="{BCF81B8A-2FD0-E94D-A50D-0367224ED9C9}" type="pres">
      <dgm:prSet presAssocID="{D669DDBD-1D34-5C48-ACE9-8958B38399CD}" presName="sibTrans" presStyleCnt="0"/>
      <dgm:spPr/>
    </dgm:pt>
    <dgm:pt modelId="{140B86F1-A8BD-2445-A91C-FF946B33E320}" type="pres">
      <dgm:prSet presAssocID="{D669DDBD-1D34-5C48-ACE9-8958B38399CD}" presName="space" presStyleCnt="0"/>
      <dgm:spPr/>
    </dgm:pt>
    <dgm:pt modelId="{CF8C5F41-6725-574F-865F-AD62C1D8D33D}" type="pres">
      <dgm:prSet presAssocID="{E9E80FDF-12C3-D645-BD9D-4EAFF1E8F94A}" presName="composite" presStyleCnt="0"/>
      <dgm:spPr/>
    </dgm:pt>
    <dgm:pt modelId="{6C4A6484-F863-1C49-9E83-C13523D30F08}" type="pres">
      <dgm:prSet presAssocID="{E9E80FDF-12C3-D645-BD9D-4EAFF1E8F94A}" presName="LShape" presStyleLbl="alignNode1" presStyleIdx="4" presStyleCnt="11"/>
      <dgm:spPr/>
    </dgm:pt>
    <dgm:pt modelId="{BE58EB38-D3A0-564E-8A93-70F41839A9BC}" type="pres">
      <dgm:prSet presAssocID="{E9E80FDF-12C3-D645-BD9D-4EAFF1E8F94A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30D19-9DF9-8C4D-90A4-E1F27B37A621}" type="pres">
      <dgm:prSet presAssocID="{E9E80FDF-12C3-D645-BD9D-4EAFF1E8F94A}" presName="Triangle" presStyleLbl="alignNode1" presStyleIdx="5" presStyleCnt="11"/>
      <dgm:spPr/>
    </dgm:pt>
    <dgm:pt modelId="{916488A3-DCC1-B542-8179-66AABB7BAB20}" type="pres">
      <dgm:prSet presAssocID="{932B776D-82D3-FC48-A098-20B0C4946078}" presName="sibTrans" presStyleCnt="0"/>
      <dgm:spPr/>
    </dgm:pt>
    <dgm:pt modelId="{004B265F-8502-0044-90DA-73F22664E012}" type="pres">
      <dgm:prSet presAssocID="{932B776D-82D3-FC48-A098-20B0C4946078}" presName="space" presStyleCnt="0"/>
      <dgm:spPr/>
    </dgm:pt>
    <dgm:pt modelId="{3F9F13CE-7C1B-DC49-9AD5-7F37E58FA35B}" type="pres">
      <dgm:prSet presAssocID="{12DEEBE1-92B0-6746-B817-D03AA891D956}" presName="composite" presStyleCnt="0"/>
      <dgm:spPr/>
    </dgm:pt>
    <dgm:pt modelId="{07E02BD7-609C-BD49-B5E6-1BE5C751A3D6}" type="pres">
      <dgm:prSet presAssocID="{12DEEBE1-92B0-6746-B817-D03AA891D956}" presName="LShape" presStyleLbl="alignNode1" presStyleIdx="6" presStyleCnt="11"/>
      <dgm:spPr/>
    </dgm:pt>
    <dgm:pt modelId="{013E5F80-6D74-E44E-94D4-4BFD30A2E98A}" type="pres">
      <dgm:prSet presAssocID="{12DEEBE1-92B0-6746-B817-D03AA891D956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36583-31EB-CD42-BD02-69C69BFBF02C}" type="pres">
      <dgm:prSet presAssocID="{12DEEBE1-92B0-6746-B817-D03AA891D956}" presName="Triangle" presStyleLbl="alignNode1" presStyleIdx="7" presStyleCnt="11"/>
      <dgm:spPr/>
    </dgm:pt>
    <dgm:pt modelId="{DC9CFCB1-D181-264D-9F37-D9CA20F011E3}" type="pres">
      <dgm:prSet presAssocID="{3EEC66EF-6210-2644-8934-8DA88D9DF918}" presName="sibTrans" presStyleCnt="0"/>
      <dgm:spPr/>
    </dgm:pt>
    <dgm:pt modelId="{C5542DE3-7595-8943-A5F9-C349C727DB21}" type="pres">
      <dgm:prSet presAssocID="{3EEC66EF-6210-2644-8934-8DA88D9DF918}" presName="space" presStyleCnt="0"/>
      <dgm:spPr/>
    </dgm:pt>
    <dgm:pt modelId="{4B3F4CA5-6021-6948-AFB1-AE7228BCAF8F}" type="pres">
      <dgm:prSet presAssocID="{5296597B-FDCB-A74C-A460-813E92F750CD}" presName="composite" presStyleCnt="0"/>
      <dgm:spPr/>
    </dgm:pt>
    <dgm:pt modelId="{3C9950FD-1AB1-FF48-8EF2-D31FF62E6D9F}" type="pres">
      <dgm:prSet presAssocID="{5296597B-FDCB-A74C-A460-813E92F750CD}" presName="LShape" presStyleLbl="alignNode1" presStyleIdx="8" presStyleCnt="11"/>
      <dgm:spPr/>
    </dgm:pt>
    <dgm:pt modelId="{ED2651DD-2B79-2943-A510-3AE6BFB50AE0}" type="pres">
      <dgm:prSet presAssocID="{5296597B-FDCB-A74C-A460-813E92F750CD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FDC9C-9944-834C-9EF8-864B0F9F75C0}" type="pres">
      <dgm:prSet presAssocID="{5296597B-FDCB-A74C-A460-813E92F750CD}" presName="Triangle" presStyleLbl="alignNode1" presStyleIdx="9" presStyleCnt="11"/>
      <dgm:spPr/>
    </dgm:pt>
    <dgm:pt modelId="{B1F6E5EF-1E01-D34F-8070-90645DFF166A}" type="pres">
      <dgm:prSet presAssocID="{0233850F-4F98-4E43-9E69-327460D397F5}" presName="sibTrans" presStyleCnt="0"/>
      <dgm:spPr/>
    </dgm:pt>
    <dgm:pt modelId="{77B99356-8304-8B4A-B219-6818BF0E2BE0}" type="pres">
      <dgm:prSet presAssocID="{0233850F-4F98-4E43-9E69-327460D397F5}" presName="space" presStyleCnt="0"/>
      <dgm:spPr/>
    </dgm:pt>
    <dgm:pt modelId="{C9A966E5-5865-884A-8988-3CCC98E3AA67}" type="pres">
      <dgm:prSet presAssocID="{A4D8571F-73C4-514F-908F-290DB62E2B1D}" presName="composite" presStyleCnt="0"/>
      <dgm:spPr/>
    </dgm:pt>
    <dgm:pt modelId="{08ACD133-E007-6640-BE36-19F1B3D923AF}" type="pres">
      <dgm:prSet presAssocID="{A4D8571F-73C4-514F-908F-290DB62E2B1D}" presName="LShape" presStyleLbl="alignNode1" presStyleIdx="10" presStyleCnt="11"/>
      <dgm:spPr/>
    </dgm:pt>
    <dgm:pt modelId="{6010F56E-D8AA-224C-AE1C-A47ECA5E3461}" type="pres">
      <dgm:prSet presAssocID="{A4D8571F-73C4-514F-908F-290DB62E2B1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28D31-8978-664F-8861-23C71F12386E}" type="presOf" srcId="{A4D8571F-73C4-514F-908F-290DB62E2B1D}" destId="{6010F56E-D8AA-224C-AE1C-A47ECA5E3461}" srcOrd="0" destOrd="0" presId="urn:microsoft.com/office/officeart/2009/3/layout/StepUpProcess"/>
    <dgm:cxn modelId="{5E65C10A-94BC-124C-9D39-24658773BBC2}" srcId="{48545AE9-863B-454B-A7AD-247731CF3C6E}" destId="{E9E80FDF-12C3-D645-BD9D-4EAFF1E8F94A}" srcOrd="2" destOrd="0" parTransId="{85C33D6D-68FC-6A4F-9FF4-EE86A79997AE}" sibTransId="{932B776D-82D3-FC48-A098-20B0C4946078}"/>
    <dgm:cxn modelId="{94754E4D-2129-BC43-8CB5-683E39F0858C}" type="presOf" srcId="{7C3AFA46-6A10-FB49-96D9-61F2378A76FC}" destId="{3A12400C-2558-6848-9E70-456C718A8A28}" srcOrd="0" destOrd="0" presId="urn:microsoft.com/office/officeart/2009/3/layout/StepUpProcess"/>
    <dgm:cxn modelId="{3960356A-9F04-6041-AED5-7FCA13A1A939}" srcId="{48545AE9-863B-454B-A7AD-247731CF3C6E}" destId="{67A6FCAE-EF81-EB4C-A3FA-B8E693E20F6A}" srcOrd="0" destOrd="0" parTransId="{18529469-6C8A-0C43-8BC1-B16444793313}" sibTransId="{D797A6F2-A180-8C4B-9DB2-98ACB9F46019}"/>
    <dgm:cxn modelId="{FD408DAD-33F8-8947-94E0-1DB2A9F85100}" type="presOf" srcId="{12DEEBE1-92B0-6746-B817-D03AA891D956}" destId="{013E5F80-6D74-E44E-94D4-4BFD30A2E98A}" srcOrd="0" destOrd="0" presId="urn:microsoft.com/office/officeart/2009/3/layout/StepUpProcess"/>
    <dgm:cxn modelId="{64F66974-6D48-B448-B5D2-69D258F3DB4C}" type="presOf" srcId="{E9E80FDF-12C3-D645-BD9D-4EAFF1E8F94A}" destId="{BE58EB38-D3A0-564E-8A93-70F41839A9BC}" srcOrd="0" destOrd="0" presId="urn:microsoft.com/office/officeart/2009/3/layout/StepUpProcess"/>
    <dgm:cxn modelId="{7A9B604D-9416-3540-A386-04DC51AD432F}" type="presOf" srcId="{5296597B-FDCB-A74C-A460-813E92F750CD}" destId="{ED2651DD-2B79-2943-A510-3AE6BFB50AE0}" srcOrd="0" destOrd="0" presId="urn:microsoft.com/office/officeart/2009/3/layout/StepUpProcess"/>
    <dgm:cxn modelId="{D36F0638-6C11-7A41-A39C-F430C09942CE}" type="presOf" srcId="{67A6FCAE-EF81-EB4C-A3FA-B8E693E20F6A}" destId="{C8E4CDED-35D7-014B-A90E-D710D0AC6F83}" srcOrd="0" destOrd="0" presId="urn:microsoft.com/office/officeart/2009/3/layout/StepUpProcess"/>
    <dgm:cxn modelId="{74EB6458-580A-5B42-9CA5-C7B45ABB1EE8}" type="presOf" srcId="{48545AE9-863B-454B-A7AD-247731CF3C6E}" destId="{B8041C3E-00D7-9D42-93AA-DE63B2CBFC4D}" srcOrd="0" destOrd="0" presId="urn:microsoft.com/office/officeart/2009/3/layout/StepUpProcess"/>
    <dgm:cxn modelId="{6EC7E9F0-C801-9340-BA00-5ABA7185E1AF}" srcId="{48545AE9-863B-454B-A7AD-247731CF3C6E}" destId="{7C3AFA46-6A10-FB49-96D9-61F2378A76FC}" srcOrd="1" destOrd="0" parTransId="{7CEDCCC9-E7A5-A146-9573-0BF1A765D11C}" sibTransId="{D669DDBD-1D34-5C48-ACE9-8958B38399CD}"/>
    <dgm:cxn modelId="{279131E7-1240-7942-B3B0-F8004320B210}" srcId="{48545AE9-863B-454B-A7AD-247731CF3C6E}" destId="{12DEEBE1-92B0-6746-B817-D03AA891D956}" srcOrd="3" destOrd="0" parTransId="{05480C6D-E91B-EA4E-B79E-A52093FA12E7}" sibTransId="{3EEC66EF-6210-2644-8934-8DA88D9DF918}"/>
    <dgm:cxn modelId="{284C80FC-4883-114C-8CFC-E26C26B93679}" srcId="{48545AE9-863B-454B-A7AD-247731CF3C6E}" destId="{A4D8571F-73C4-514F-908F-290DB62E2B1D}" srcOrd="5" destOrd="0" parTransId="{14409FFA-0AB9-EB40-8F70-CC48F8A210DC}" sibTransId="{D51F3D36-2A24-D543-802F-F62EFB7E717F}"/>
    <dgm:cxn modelId="{04AD2546-5EA4-6B4B-BCA2-325B68DA157B}" srcId="{48545AE9-863B-454B-A7AD-247731CF3C6E}" destId="{5296597B-FDCB-A74C-A460-813E92F750CD}" srcOrd="4" destOrd="0" parTransId="{D4B5D103-EA5C-6147-9853-60615414DCED}" sibTransId="{0233850F-4F98-4E43-9E69-327460D397F5}"/>
    <dgm:cxn modelId="{0F38907D-26D3-624D-8C7F-B1FC5EDE68FB}" type="presParOf" srcId="{B8041C3E-00D7-9D42-93AA-DE63B2CBFC4D}" destId="{33F57529-4E97-5B41-A9B3-0B722BEB6B17}" srcOrd="0" destOrd="0" presId="urn:microsoft.com/office/officeart/2009/3/layout/StepUpProcess"/>
    <dgm:cxn modelId="{4BA97CEE-2E7F-F646-94B1-55D49A99538E}" type="presParOf" srcId="{33F57529-4E97-5B41-A9B3-0B722BEB6B17}" destId="{9E5C7DE0-6115-5644-AA23-4F2AB6B1239F}" srcOrd="0" destOrd="0" presId="urn:microsoft.com/office/officeart/2009/3/layout/StepUpProcess"/>
    <dgm:cxn modelId="{7E56561F-BF8B-704F-A290-F227BA25DE1E}" type="presParOf" srcId="{33F57529-4E97-5B41-A9B3-0B722BEB6B17}" destId="{C8E4CDED-35D7-014B-A90E-D710D0AC6F83}" srcOrd="1" destOrd="0" presId="urn:microsoft.com/office/officeart/2009/3/layout/StepUpProcess"/>
    <dgm:cxn modelId="{5009DADD-C59B-7441-9CF1-47ED34C9AC03}" type="presParOf" srcId="{33F57529-4E97-5B41-A9B3-0B722BEB6B17}" destId="{E3D51772-DF71-3A4B-B614-88D11527F4BC}" srcOrd="2" destOrd="0" presId="urn:microsoft.com/office/officeart/2009/3/layout/StepUpProcess"/>
    <dgm:cxn modelId="{69E7B9C0-1560-384A-BCD6-10144F764EFE}" type="presParOf" srcId="{B8041C3E-00D7-9D42-93AA-DE63B2CBFC4D}" destId="{DCF094E1-6C74-1F4A-A819-911D04991256}" srcOrd="1" destOrd="0" presId="urn:microsoft.com/office/officeart/2009/3/layout/StepUpProcess"/>
    <dgm:cxn modelId="{F45EEB22-2A3E-EF48-82E5-C6BB52F7B2DC}" type="presParOf" srcId="{DCF094E1-6C74-1F4A-A819-911D04991256}" destId="{A9AFC9A4-8AD0-9D49-94F8-81969CE6B955}" srcOrd="0" destOrd="0" presId="urn:microsoft.com/office/officeart/2009/3/layout/StepUpProcess"/>
    <dgm:cxn modelId="{B2A8C621-C94E-CF4D-8961-40A0ECE1F4B2}" type="presParOf" srcId="{B8041C3E-00D7-9D42-93AA-DE63B2CBFC4D}" destId="{184E4E06-43C4-6649-A341-0BF125372526}" srcOrd="2" destOrd="0" presId="urn:microsoft.com/office/officeart/2009/3/layout/StepUpProcess"/>
    <dgm:cxn modelId="{73308B56-9330-F74B-89D3-FED884E11098}" type="presParOf" srcId="{184E4E06-43C4-6649-A341-0BF125372526}" destId="{CEAF2677-740E-BF43-8F25-38F01A8C2CD6}" srcOrd="0" destOrd="0" presId="urn:microsoft.com/office/officeart/2009/3/layout/StepUpProcess"/>
    <dgm:cxn modelId="{E422200D-90B3-E945-A2F0-35375476B85C}" type="presParOf" srcId="{184E4E06-43C4-6649-A341-0BF125372526}" destId="{3A12400C-2558-6848-9E70-456C718A8A28}" srcOrd="1" destOrd="0" presId="urn:microsoft.com/office/officeart/2009/3/layout/StepUpProcess"/>
    <dgm:cxn modelId="{330E7727-B8FB-6443-B34E-2F262C268528}" type="presParOf" srcId="{184E4E06-43C4-6649-A341-0BF125372526}" destId="{A7680F15-6B84-964C-B427-95E39EEB1FA4}" srcOrd="2" destOrd="0" presId="urn:microsoft.com/office/officeart/2009/3/layout/StepUpProcess"/>
    <dgm:cxn modelId="{A1D3F951-10B4-7047-842D-150BD7D4DBFE}" type="presParOf" srcId="{B8041C3E-00D7-9D42-93AA-DE63B2CBFC4D}" destId="{BCF81B8A-2FD0-E94D-A50D-0367224ED9C9}" srcOrd="3" destOrd="0" presId="urn:microsoft.com/office/officeart/2009/3/layout/StepUpProcess"/>
    <dgm:cxn modelId="{11663572-CC2D-0446-B68B-63C24B692B82}" type="presParOf" srcId="{BCF81B8A-2FD0-E94D-A50D-0367224ED9C9}" destId="{140B86F1-A8BD-2445-A91C-FF946B33E320}" srcOrd="0" destOrd="0" presId="urn:microsoft.com/office/officeart/2009/3/layout/StepUpProcess"/>
    <dgm:cxn modelId="{66CAAFD4-98D7-BB4F-83F7-D7A857780052}" type="presParOf" srcId="{B8041C3E-00D7-9D42-93AA-DE63B2CBFC4D}" destId="{CF8C5F41-6725-574F-865F-AD62C1D8D33D}" srcOrd="4" destOrd="0" presId="urn:microsoft.com/office/officeart/2009/3/layout/StepUpProcess"/>
    <dgm:cxn modelId="{4C7F2DDD-F8BF-3B41-B7E5-D80778475853}" type="presParOf" srcId="{CF8C5F41-6725-574F-865F-AD62C1D8D33D}" destId="{6C4A6484-F863-1C49-9E83-C13523D30F08}" srcOrd="0" destOrd="0" presId="urn:microsoft.com/office/officeart/2009/3/layout/StepUpProcess"/>
    <dgm:cxn modelId="{7860EFC0-D08B-634F-AC06-1B655F5A7B52}" type="presParOf" srcId="{CF8C5F41-6725-574F-865F-AD62C1D8D33D}" destId="{BE58EB38-D3A0-564E-8A93-70F41839A9BC}" srcOrd="1" destOrd="0" presId="urn:microsoft.com/office/officeart/2009/3/layout/StepUpProcess"/>
    <dgm:cxn modelId="{E479A249-DFE7-DB46-82C4-540D12581F25}" type="presParOf" srcId="{CF8C5F41-6725-574F-865F-AD62C1D8D33D}" destId="{D3630D19-9DF9-8C4D-90A4-E1F27B37A621}" srcOrd="2" destOrd="0" presId="urn:microsoft.com/office/officeart/2009/3/layout/StepUpProcess"/>
    <dgm:cxn modelId="{7A5DAED2-755E-AA47-BF6A-8D4D003D0412}" type="presParOf" srcId="{B8041C3E-00D7-9D42-93AA-DE63B2CBFC4D}" destId="{916488A3-DCC1-B542-8179-66AABB7BAB20}" srcOrd="5" destOrd="0" presId="urn:microsoft.com/office/officeart/2009/3/layout/StepUpProcess"/>
    <dgm:cxn modelId="{F42E1B11-0780-B64F-9AB6-EE835217F672}" type="presParOf" srcId="{916488A3-DCC1-B542-8179-66AABB7BAB20}" destId="{004B265F-8502-0044-90DA-73F22664E012}" srcOrd="0" destOrd="0" presId="urn:microsoft.com/office/officeart/2009/3/layout/StepUpProcess"/>
    <dgm:cxn modelId="{98CB9E06-11B1-1E46-949F-6C53C46CE74A}" type="presParOf" srcId="{B8041C3E-00D7-9D42-93AA-DE63B2CBFC4D}" destId="{3F9F13CE-7C1B-DC49-9AD5-7F37E58FA35B}" srcOrd="6" destOrd="0" presId="urn:microsoft.com/office/officeart/2009/3/layout/StepUpProcess"/>
    <dgm:cxn modelId="{CD4512C4-9740-D84A-8563-49BA96C6CE6D}" type="presParOf" srcId="{3F9F13CE-7C1B-DC49-9AD5-7F37E58FA35B}" destId="{07E02BD7-609C-BD49-B5E6-1BE5C751A3D6}" srcOrd="0" destOrd="0" presId="urn:microsoft.com/office/officeart/2009/3/layout/StepUpProcess"/>
    <dgm:cxn modelId="{65B13928-4DAB-C54C-8A0E-3CF9989C4EF5}" type="presParOf" srcId="{3F9F13CE-7C1B-DC49-9AD5-7F37E58FA35B}" destId="{013E5F80-6D74-E44E-94D4-4BFD30A2E98A}" srcOrd="1" destOrd="0" presId="urn:microsoft.com/office/officeart/2009/3/layout/StepUpProcess"/>
    <dgm:cxn modelId="{2F82031B-EFF9-AA48-9265-86E690F86090}" type="presParOf" srcId="{3F9F13CE-7C1B-DC49-9AD5-7F37E58FA35B}" destId="{A0436583-31EB-CD42-BD02-69C69BFBF02C}" srcOrd="2" destOrd="0" presId="urn:microsoft.com/office/officeart/2009/3/layout/StepUpProcess"/>
    <dgm:cxn modelId="{DAED2858-156D-2546-A87C-988648EF7AE4}" type="presParOf" srcId="{B8041C3E-00D7-9D42-93AA-DE63B2CBFC4D}" destId="{DC9CFCB1-D181-264D-9F37-D9CA20F011E3}" srcOrd="7" destOrd="0" presId="urn:microsoft.com/office/officeart/2009/3/layout/StepUpProcess"/>
    <dgm:cxn modelId="{255D1E40-52E7-E942-902D-A5F7254737CA}" type="presParOf" srcId="{DC9CFCB1-D181-264D-9F37-D9CA20F011E3}" destId="{C5542DE3-7595-8943-A5F9-C349C727DB21}" srcOrd="0" destOrd="0" presId="urn:microsoft.com/office/officeart/2009/3/layout/StepUpProcess"/>
    <dgm:cxn modelId="{B4833A1D-3A5A-9A40-A389-CC156F64FE57}" type="presParOf" srcId="{B8041C3E-00D7-9D42-93AA-DE63B2CBFC4D}" destId="{4B3F4CA5-6021-6948-AFB1-AE7228BCAF8F}" srcOrd="8" destOrd="0" presId="urn:microsoft.com/office/officeart/2009/3/layout/StepUpProcess"/>
    <dgm:cxn modelId="{6601E766-33F2-2644-BEB0-5E5B141D98C3}" type="presParOf" srcId="{4B3F4CA5-6021-6948-AFB1-AE7228BCAF8F}" destId="{3C9950FD-1AB1-FF48-8EF2-D31FF62E6D9F}" srcOrd="0" destOrd="0" presId="urn:microsoft.com/office/officeart/2009/3/layout/StepUpProcess"/>
    <dgm:cxn modelId="{7191A7E5-6016-6A42-B8F0-6A4945D22502}" type="presParOf" srcId="{4B3F4CA5-6021-6948-AFB1-AE7228BCAF8F}" destId="{ED2651DD-2B79-2943-A510-3AE6BFB50AE0}" srcOrd="1" destOrd="0" presId="urn:microsoft.com/office/officeart/2009/3/layout/StepUpProcess"/>
    <dgm:cxn modelId="{A651AAF8-09C5-6F4F-9BD6-71D873323517}" type="presParOf" srcId="{4B3F4CA5-6021-6948-AFB1-AE7228BCAF8F}" destId="{8B4FDC9C-9944-834C-9EF8-864B0F9F75C0}" srcOrd="2" destOrd="0" presId="urn:microsoft.com/office/officeart/2009/3/layout/StepUpProcess"/>
    <dgm:cxn modelId="{E869FC67-9E0C-654F-BAE3-09EFD810934A}" type="presParOf" srcId="{B8041C3E-00D7-9D42-93AA-DE63B2CBFC4D}" destId="{B1F6E5EF-1E01-D34F-8070-90645DFF166A}" srcOrd="9" destOrd="0" presId="urn:microsoft.com/office/officeart/2009/3/layout/StepUpProcess"/>
    <dgm:cxn modelId="{10DE6B21-7857-9448-9B35-0CC8C6EB2E8D}" type="presParOf" srcId="{B1F6E5EF-1E01-D34F-8070-90645DFF166A}" destId="{77B99356-8304-8B4A-B219-6818BF0E2BE0}" srcOrd="0" destOrd="0" presId="urn:microsoft.com/office/officeart/2009/3/layout/StepUpProcess"/>
    <dgm:cxn modelId="{81E9DF96-265A-6F47-897A-3CA6680F63CE}" type="presParOf" srcId="{B8041C3E-00D7-9D42-93AA-DE63B2CBFC4D}" destId="{C9A966E5-5865-884A-8988-3CCC98E3AA67}" srcOrd="10" destOrd="0" presId="urn:microsoft.com/office/officeart/2009/3/layout/StepUpProcess"/>
    <dgm:cxn modelId="{10F91230-72A0-904C-B72D-973C367755BC}" type="presParOf" srcId="{C9A966E5-5865-884A-8988-3CCC98E3AA67}" destId="{08ACD133-E007-6640-BE36-19F1B3D923AF}" srcOrd="0" destOrd="0" presId="urn:microsoft.com/office/officeart/2009/3/layout/StepUpProcess"/>
    <dgm:cxn modelId="{03A4AA9F-AB29-EC44-8B9A-15E2C119C4C1}" type="presParOf" srcId="{C9A966E5-5865-884A-8988-3CCC98E3AA67}" destId="{6010F56E-D8AA-224C-AE1C-A47ECA5E346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7856D-F621-D341-94FE-4B9F27DC6C2E}" type="doc">
      <dgm:prSet loTypeId="urn:microsoft.com/office/officeart/2005/8/layout/pyramid1" loCatId="" qsTypeId="urn:microsoft.com/office/officeart/2005/8/quickstyle/simple4" qsCatId="simple" csTypeId="urn:microsoft.com/office/officeart/2005/8/colors/colorful2" csCatId="colorful" phldr="1"/>
      <dgm:spPr/>
    </dgm:pt>
    <dgm:pt modelId="{3107AB82-0941-8D45-83AC-B36C4E45E9F1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Natural Cue/ Independence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F676E5E-1BAD-354E-8DC5-AF0AE490BCEA}" type="parTrans" cxnId="{0685F797-C3B1-F740-B424-B7CB37A2AE66}">
      <dgm:prSet/>
      <dgm:spPr/>
      <dgm:t>
        <a:bodyPr/>
        <a:lstStyle/>
        <a:p>
          <a:endParaRPr lang="en-US"/>
        </a:p>
      </dgm:t>
    </dgm:pt>
    <dgm:pt modelId="{A6F58DFD-4D69-6446-B7D1-15900B6A263C}" type="sibTrans" cxnId="{0685F797-C3B1-F740-B424-B7CB37A2AE66}">
      <dgm:prSet/>
      <dgm:spPr/>
      <dgm:t>
        <a:bodyPr/>
        <a:lstStyle/>
        <a:p>
          <a:endParaRPr lang="en-US"/>
        </a:p>
      </dgm:t>
    </dgm:pt>
    <dgm:pt modelId="{2C059211-3761-9644-8A80-C019AED5C56F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Visual Prompt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576AF4DC-AB07-B84F-ABA7-D0964930674F}" type="parTrans" cxnId="{B0A7AA72-7028-DB4A-A6AD-7F9A469FBF5C}">
      <dgm:prSet/>
      <dgm:spPr/>
      <dgm:t>
        <a:bodyPr/>
        <a:lstStyle/>
        <a:p>
          <a:endParaRPr lang="en-US"/>
        </a:p>
      </dgm:t>
    </dgm:pt>
    <dgm:pt modelId="{22CE36A8-23AF-8445-83E2-F78DBC8587D0}" type="sibTrans" cxnId="{B0A7AA72-7028-DB4A-A6AD-7F9A469FBF5C}">
      <dgm:prSet/>
      <dgm:spPr/>
      <dgm:t>
        <a:bodyPr/>
        <a:lstStyle/>
        <a:p>
          <a:endParaRPr lang="en-US"/>
        </a:p>
      </dgm:t>
    </dgm:pt>
    <dgm:pt modelId="{C4AD42B6-E7E0-484A-AE90-D34C12DE0026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Verbal Prompt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20F0B826-3D8F-C942-8511-D56DD05AE751}" type="parTrans" cxnId="{487FEFE8-EC87-3E46-9633-5AE319C9104B}">
      <dgm:prSet/>
      <dgm:spPr/>
      <dgm:t>
        <a:bodyPr/>
        <a:lstStyle/>
        <a:p>
          <a:endParaRPr lang="en-US"/>
        </a:p>
      </dgm:t>
    </dgm:pt>
    <dgm:pt modelId="{A041EAA2-C1B8-9C4F-B0F6-F81BFB9CCC96}" type="sibTrans" cxnId="{487FEFE8-EC87-3E46-9633-5AE319C9104B}">
      <dgm:prSet/>
      <dgm:spPr/>
      <dgm:t>
        <a:bodyPr/>
        <a:lstStyle/>
        <a:p>
          <a:endParaRPr lang="en-US"/>
        </a:p>
      </dgm:t>
    </dgm:pt>
    <dgm:pt modelId="{FBAF6EE5-F84D-9046-B052-F0E96F1D0615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Gestural Prompt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03A97EAF-A1FA-4C45-A294-ACD06140A17F}" type="parTrans" cxnId="{D4D44FAD-D7AF-604C-9B5A-27586128F838}">
      <dgm:prSet/>
      <dgm:spPr/>
      <dgm:t>
        <a:bodyPr/>
        <a:lstStyle/>
        <a:p>
          <a:endParaRPr lang="en-US"/>
        </a:p>
      </dgm:t>
    </dgm:pt>
    <dgm:pt modelId="{FB1D2A90-7257-5B47-97B2-0859834798B9}" type="sibTrans" cxnId="{D4D44FAD-D7AF-604C-9B5A-27586128F838}">
      <dgm:prSet/>
      <dgm:spPr/>
      <dgm:t>
        <a:bodyPr/>
        <a:lstStyle/>
        <a:p>
          <a:endParaRPr lang="en-US"/>
        </a:p>
      </dgm:t>
    </dgm:pt>
    <dgm:pt modelId="{99688CB0-0827-4E43-AED0-58B10B12650F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Modeling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23E75A6B-1DE7-2A4D-91FD-AEF0D683BC57}" type="parTrans" cxnId="{2A14BA3B-A9B3-A746-B4B3-40860559AD25}">
      <dgm:prSet/>
      <dgm:spPr/>
      <dgm:t>
        <a:bodyPr/>
        <a:lstStyle/>
        <a:p>
          <a:endParaRPr lang="en-US"/>
        </a:p>
      </dgm:t>
    </dgm:pt>
    <dgm:pt modelId="{0B01A7D5-E8FF-7642-9470-3184A6A4DC00}" type="sibTrans" cxnId="{2A14BA3B-A9B3-A746-B4B3-40860559AD25}">
      <dgm:prSet/>
      <dgm:spPr/>
      <dgm:t>
        <a:bodyPr/>
        <a:lstStyle/>
        <a:p>
          <a:endParaRPr lang="en-US"/>
        </a:p>
      </dgm:t>
    </dgm:pt>
    <dgm:pt modelId="{02C15349-673B-F54F-AB5C-675EDE700C2F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Partial Physical Prompt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97E00D0E-DEFC-D74A-8B9A-038792B83736}" type="parTrans" cxnId="{83B48A1D-4E37-8243-A8FA-6347123F2CFC}">
      <dgm:prSet/>
      <dgm:spPr/>
      <dgm:t>
        <a:bodyPr/>
        <a:lstStyle/>
        <a:p>
          <a:endParaRPr lang="en-US"/>
        </a:p>
      </dgm:t>
    </dgm:pt>
    <dgm:pt modelId="{0A5E2691-C155-FA49-A65C-C948B433AB79}" type="sibTrans" cxnId="{83B48A1D-4E37-8243-A8FA-6347123F2CFC}">
      <dgm:prSet/>
      <dgm:spPr/>
      <dgm:t>
        <a:bodyPr/>
        <a:lstStyle/>
        <a:p>
          <a:endParaRPr lang="en-US"/>
        </a:p>
      </dgm:t>
    </dgm:pt>
    <dgm:pt modelId="{DE8F75C2-570A-2140-AE50-F43D0DA6E0E5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Full Physical Prompt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BF5BB01C-AC69-4542-A90D-CAB5E22DA52A}" type="parTrans" cxnId="{DD0A29D1-09DC-2C4D-AE3A-0D0C148DCFB5}">
      <dgm:prSet/>
      <dgm:spPr/>
      <dgm:t>
        <a:bodyPr/>
        <a:lstStyle/>
        <a:p>
          <a:endParaRPr lang="en-US"/>
        </a:p>
      </dgm:t>
    </dgm:pt>
    <dgm:pt modelId="{57D48962-87DD-0B45-BF0E-D6795F610A78}" type="sibTrans" cxnId="{DD0A29D1-09DC-2C4D-AE3A-0D0C148DCFB5}">
      <dgm:prSet/>
      <dgm:spPr/>
      <dgm:t>
        <a:bodyPr/>
        <a:lstStyle/>
        <a:p>
          <a:endParaRPr lang="en-US"/>
        </a:p>
      </dgm:t>
    </dgm:pt>
    <dgm:pt modelId="{87FBE118-DC4B-EE4F-9946-8022F9C0C957}" type="pres">
      <dgm:prSet presAssocID="{50A7856D-F621-D341-94FE-4B9F27DC6C2E}" presName="Name0" presStyleCnt="0">
        <dgm:presLayoutVars>
          <dgm:dir/>
          <dgm:animLvl val="lvl"/>
          <dgm:resizeHandles val="exact"/>
        </dgm:presLayoutVars>
      </dgm:prSet>
      <dgm:spPr/>
    </dgm:pt>
    <dgm:pt modelId="{BF816C77-8128-1642-9F61-0CF4A548EBE5}" type="pres">
      <dgm:prSet presAssocID="{3107AB82-0941-8D45-83AC-B36C4E45E9F1}" presName="Name8" presStyleCnt="0"/>
      <dgm:spPr/>
    </dgm:pt>
    <dgm:pt modelId="{03EF1F4D-CCF8-6147-B10F-E653BBDC8C65}" type="pres">
      <dgm:prSet presAssocID="{3107AB82-0941-8D45-83AC-B36C4E45E9F1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47D29-CB8F-4648-A540-0D268874843B}" type="pres">
      <dgm:prSet presAssocID="{3107AB82-0941-8D45-83AC-B36C4E45E9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AC63E-6BF5-DD4C-8B16-77ADDDECE297}" type="pres">
      <dgm:prSet presAssocID="{2C059211-3761-9644-8A80-C019AED5C56F}" presName="Name8" presStyleCnt="0"/>
      <dgm:spPr/>
    </dgm:pt>
    <dgm:pt modelId="{CDCED625-48E0-B04D-ABF5-1EB62F299F93}" type="pres">
      <dgm:prSet presAssocID="{2C059211-3761-9644-8A80-C019AED5C56F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98F14-0E62-414B-B36B-AA9BD0FB5916}" type="pres">
      <dgm:prSet presAssocID="{2C059211-3761-9644-8A80-C019AED5C5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B2B2C-B252-3149-90B1-12B14BAB3399}" type="pres">
      <dgm:prSet presAssocID="{C4AD42B6-E7E0-484A-AE90-D34C12DE0026}" presName="Name8" presStyleCnt="0"/>
      <dgm:spPr/>
    </dgm:pt>
    <dgm:pt modelId="{C4049061-942E-2A44-BBA5-8170D1FAD99C}" type="pres">
      <dgm:prSet presAssocID="{C4AD42B6-E7E0-484A-AE90-D34C12DE0026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567E6-A7BD-4B41-8606-ED7FE91EC790}" type="pres">
      <dgm:prSet presAssocID="{C4AD42B6-E7E0-484A-AE90-D34C12DE00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07CA3-B1A1-1244-8DE0-3942BA5C97AA}" type="pres">
      <dgm:prSet presAssocID="{FBAF6EE5-F84D-9046-B052-F0E96F1D0615}" presName="Name8" presStyleCnt="0"/>
      <dgm:spPr/>
    </dgm:pt>
    <dgm:pt modelId="{FB229FA3-99A0-374A-9FFF-B9F0FFE65F55}" type="pres">
      <dgm:prSet presAssocID="{FBAF6EE5-F84D-9046-B052-F0E96F1D0615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5FA6C-249D-BC4B-9ABB-2FD916D034BF}" type="pres">
      <dgm:prSet presAssocID="{FBAF6EE5-F84D-9046-B052-F0E96F1D06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236A6-403A-A046-9EFE-A3861F08A841}" type="pres">
      <dgm:prSet presAssocID="{99688CB0-0827-4E43-AED0-58B10B12650F}" presName="Name8" presStyleCnt="0"/>
      <dgm:spPr/>
    </dgm:pt>
    <dgm:pt modelId="{95AF7976-C593-6843-8CC8-295A02966476}" type="pres">
      <dgm:prSet presAssocID="{99688CB0-0827-4E43-AED0-58B10B12650F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5FE7-718A-8141-9B6A-637892A302C7}" type="pres">
      <dgm:prSet presAssocID="{99688CB0-0827-4E43-AED0-58B10B1265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7AC09-5935-FA4D-B408-AE11865E6AAA}" type="pres">
      <dgm:prSet presAssocID="{02C15349-673B-F54F-AB5C-675EDE700C2F}" presName="Name8" presStyleCnt="0"/>
      <dgm:spPr/>
    </dgm:pt>
    <dgm:pt modelId="{5408CAAA-6E17-6A46-9C92-CFB626A6DEC0}" type="pres">
      <dgm:prSet presAssocID="{02C15349-673B-F54F-AB5C-675EDE700C2F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01BAF-C0F5-8446-82E1-1E011A206460}" type="pres">
      <dgm:prSet presAssocID="{02C15349-673B-F54F-AB5C-675EDE700C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F0178-57AF-4140-A8F2-72865F0DD353}" type="pres">
      <dgm:prSet presAssocID="{DE8F75C2-570A-2140-AE50-F43D0DA6E0E5}" presName="Name8" presStyleCnt="0"/>
      <dgm:spPr/>
    </dgm:pt>
    <dgm:pt modelId="{EDA92A9D-4284-7E49-90AF-15F59FBFB417}" type="pres">
      <dgm:prSet presAssocID="{DE8F75C2-570A-2140-AE50-F43D0DA6E0E5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549B3-F945-E44E-AA18-5D7EEBD2A772}" type="pres">
      <dgm:prSet presAssocID="{DE8F75C2-570A-2140-AE50-F43D0DA6E0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6DE16-7CFF-5047-AA34-A8AC63CB99D8}" type="presOf" srcId="{02C15349-673B-F54F-AB5C-675EDE700C2F}" destId="{C8B01BAF-C0F5-8446-82E1-1E011A206460}" srcOrd="1" destOrd="0" presId="urn:microsoft.com/office/officeart/2005/8/layout/pyramid1"/>
    <dgm:cxn modelId="{D809B428-1B9B-A941-A96F-701D98631D2C}" type="presOf" srcId="{DE8F75C2-570A-2140-AE50-F43D0DA6E0E5}" destId="{0AE549B3-F945-E44E-AA18-5D7EEBD2A772}" srcOrd="1" destOrd="0" presId="urn:microsoft.com/office/officeart/2005/8/layout/pyramid1"/>
    <dgm:cxn modelId="{36490A28-41BE-534F-86FC-716FA83F3B06}" type="presOf" srcId="{50A7856D-F621-D341-94FE-4B9F27DC6C2E}" destId="{87FBE118-DC4B-EE4F-9946-8022F9C0C957}" srcOrd="0" destOrd="0" presId="urn:microsoft.com/office/officeart/2005/8/layout/pyramid1"/>
    <dgm:cxn modelId="{2832BDA3-2E21-8A47-9795-FBA6069CA580}" type="presOf" srcId="{3107AB82-0941-8D45-83AC-B36C4E45E9F1}" destId="{D1147D29-CB8F-4648-A540-0D268874843B}" srcOrd="1" destOrd="0" presId="urn:microsoft.com/office/officeart/2005/8/layout/pyramid1"/>
    <dgm:cxn modelId="{0685F797-C3B1-F740-B424-B7CB37A2AE66}" srcId="{50A7856D-F621-D341-94FE-4B9F27DC6C2E}" destId="{3107AB82-0941-8D45-83AC-B36C4E45E9F1}" srcOrd="0" destOrd="0" parTransId="{FF676E5E-1BAD-354E-8DC5-AF0AE490BCEA}" sibTransId="{A6F58DFD-4D69-6446-B7D1-15900B6A263C}"/>
    <dgm:cxn modelId="{9C1D0F14-E2DF-FD40-8EDF-1B7D0DB84967}" type="presOf" srcId="{99688CB0-0827-4E43-AED0-58B10B12650F}" destId="{95AF7976-C593-6843-8CC8-295A02966476}" srcOrd="0" destOrd="0" presId="urn:microsoft.com/office/officeart/2005/8/layout/pyramid1"/>
    <dgm:cxn modelId="{B8DC45BF-6B07-1B43-8D5E-06BBFD3DD0CD}" type="presOf" srcId="{02C15349-673B-F54F-AB5C-675EDE700C2F}" destId="{5408CAAA-6E17-6A46-9C92-CFB626A6DEC0}" srcOrd="0" destOrd="0" presId="urn:microsoft.com/office/officeart/2005/8/layout/pyramid1"/>
    <dgm:cxn modelId="{A749F9E8-75D7-EE4B-B1AA-BC8078098BBC}" type="presOf" srcId="{99688CB0-0827-4E43-AED0-58B10B12650F}" destId="{6EBF5FE7-718A-8141-9B6A-637892A302C7}" srcOrd="1" destOrd="0" presId="urn:microsoft.com/office/officeart/2005/8/layout/pyramid1"/>
    <dgm:cxn modelId="{B0A7AA72-7028-DB4A-A6AD-7F9A469FBF5C}" srcId="{50A7856D-F621-D341-94FE-4B9F27DC6C2E}" destId="{2C059211-3761-9644-8A80-C019AED5C56F}" srcOrd="1" destOrd="0" parTransId="{576AF4DC-AB07-B84F-ABA7-D0964930674F}" sibTransId="{22CE36A8-23AF-8445-83E2-F78DBC8587D0}"/>
    <dgm:cxn modelId="{AD9AFBDA-4DFA-DA43-B326-0C3CAD978F04}" type="presOf" srcId="{C4AD42B6-E7E0-484A-AE90-D34C12DE0026}" destId="{5F1567E6-A7BD-4B41-8606-ED7FE91EC790}" srcOrd="1" destOrd="0" presId="urn:microsoft.com/office/officeart/2005/8/layout/pyramid1"/>
    <dgm:cxn modelId="{3B5A1EEF-9824-4442-9C70-61DB9D6C5195}" type="presOf" srcId="{FBAF6EE5-F84D-9046-B052-F0E96F1D0615}" destId="{A2E5FA6C-249D-BC4B-9ABB-2FD916D034BF}" srcOrd="1" destOrd="0" presId="urn:microsoft.com/office/officeart/2005/8/layout/pyramid1"/>
    <dgm:cxn modelId="{174AB364-25EA-2B45-8DD7-2866C6762FFB}" type="presOf" srcId="{FBAF6EE5-F84D-9046-B052-F0E96F1D0615}" destId="{FB229FA3-99A0-374A-9FFF-B9F0FFE65F55}" srcOrd="0" destOrd="0" presId="urn:microsoft.com/office/officeart/2005/8/layout/pyramid1"/>
    <dgm:cxn modelId="{D4D44FAD-D7AF-604C-9B5A-27586128F838}" srcId="{50A7856D-F621-D341-94FE-4B9F27DC6C2E}" destId="{FBAF6EE5-F84D-9046-B052-F0E96F1D0615}" srcOrd="3" destOrd="0" parTransId="{03A97EAF-A1FA-4C45-A294-ACD06140A17F}" sibTransId="{FB1D2A90-7257-5B47-97B2-0859834798B9}"/>
    <dgm:cxn modelId="{83B48A1D-4E37-8243-A8FA-6347123F2CFC}" srcId="{50A7856D-F621-D341-94FE-4B9F27DC6C2E}" destId="{02C15349-673B-F54F-AB5C-675EDE700C2F}" srcOrd="5" destOrd="0" parTransId="{97E00D0E-DEFC-D74A-8B9A-038792B83736}" sibTransId="{0A5E2691-C155-FA49-A65C-C948B433AB79}"/>
    <dgm:cxn modelId="{2D5D54BA-5EAB-5149-84A0-C93C6026F489}" type="presOf" srcId="{DE8F75C2-570A-2140-AE50-F43D0DA6E0E5}" destId="{EDA92A9D-4284-7E49-90AF-15F59FBFB417}" srcOrd="0" destOrd="0" presId="urn:microsoft.com/office/officeart/2005/8/layout/pyramid1"/>
    <dgm:cxn modelId="{487FEFE8-EC87-3E46-9633-5AE319C9104B}" srcId="{50A7856D-F621-D341-94FE-4B9F27DC6C2E}" destId="{C4AD42B6-E7E0-484A-AE90-D34C12DE0026}" srcOrd="2" destOrd="0" parTransId="{20F0B826-3D8F-C942-8511-D56DD05AE751}" sibTransId="{A041EAA2-C1B8-9C4F-B0F6-F81BFB9CCC96}"/>
    <dgm:cxn modelId="{BADD1BAE-676F-664C-99DA-1421B7685845}" type="presOf" srcId="{3107AB82-0941-8D45-83AC-B36C4E45E9F1}" destId="{03EF1F4D-CCF8-6147-B10F-E653BBDC8C65}" srcOrd="0" destOrd="0" presId="urn:microsoft.com/office/officeart/2005/8/layout/pyramid1"/>
    <dgm:cxn modelId="{2A14BA3B-A9B3-A746-B4B3-40860559AD25}" srcId="{50A7856D-F621-D341-94FE-4B9F27DC6C2E}" destId="{99688CB0-0827-4E43-AED0-58B10B12650F}" srcOrd="4" destOrd="0" parTransId="{23E75A6B-1DE7-2A4D-91FD-AEF0D683BC57}" sibTransId="{0B01A7D5-E8FF-7642-9470-3184A6A4DC00}"/>
    <dgm:cxn modelId="{DD0A29D1-09DC-2C4D-AE3A-0D0C148DCFB5}" srcId="{50A7856D-F621-D341-94FE-4B9F27DC6C2E}" destId="{DE8F75C2-570A-2140-AE50-F43D0DA6E0E5}" srcOrd="6" destOrd="0" parTransId="{BF5BB01C-AC69-4542-A90D-CAB5E22DA52A}" sibTransId="{57D48962-87DD-0B45-BF0E-D6795F610A78}"/>
    <dgm:cxn modelId="{6C99AAC8-6BBA-D24F-9665-8C559B5C0EB6}" type="presOf" srcId="{C4AD42B6-E7E0-484A-AE90-D34C12DE0026}" destId="{C4049061-942E-2A44-BBA5-8170D1FAD99C}" srcOrd="0" destOrd="0" presId="urn:microsoft.com/office/officeart/2005/8/layout/pyramid1"/>
    <dgm:cxn modelId="{35955E8D-9EC6-314A-B7B5-33B459EDB1BC}" type="presOf" srcId="{2C059211-3761-9644-8A80-C019AED5C56F}" destId="{CDCED625-48E0-B04D-ABF5-1EB62F299F93}" srcOrd="0" destOrd="0" presId="urn:microsoft.com/office/officeart/2005/8/layout/pyramid1"/>
    <dgm:cxn modelId="{F3C8FBE1-C320-3545-8BF1-70A9B4E13F69}" type="presOf" srcId="{2C059211-3761-9644-8A80-C019AED5C56F}" destId="{6FE98F14-0E62-414B-B36B-AA9BD0FB5916}" srcOrd="1" destOrd="0" presId="urn:microsoft.com/office/officeart/2005/8/layout/pyramid1"/>
    <dgm:cxn modelId="{F27E04FF-E681-A74E-98E0-DE372B6CA93C}" type="presParOf" srcId="{87FBE118-DC4B-EE4F-9946-8022F9C0C957}" destId="{BF816C77-8128-1642-9F61-0CF4A548EBE5}" srcOrd="0" destOrd="0" presId="urn:microsoft.com/office/officeart/2005/8/layout/pyramid1"/>
    <dgm:cxn modelId="{24A78304-DDD7-0745-84FA-AD43C710A99B}" type="presParOf" srcId="{BF816C77-8128-1642-9F61-0CF4A548EBE5}" destId="{03EF1F4D-CCF8-6147-B10F-E653BBDC8C65}" srcOrd="0" destOrd="0" presId="urn:microsoft.com/office/officeart/2005/8/layout/pyramid1"/>
    <dgm:cxn modelId="{3B598096-E52C-8645-A993-84B3AAAF2192}" type="presParOf" srcId="{BF816C77-8128-1642-9F61-0CF4A548EBE5}" destId="{D1147D29-CB8F-4648-A540-0D268874843B}" srcOrd="1" destOrd="0" presId="urn:microsoft.com/office/officeart/2005/8/layout/pyramid1"/>
    <dgm:cxn modelId="{90B4402E-5AB6-EA4C-B920-47113EB8182D}" type="presParOf" srcId="{87FBE118-DC4B-EE4F-9946-8022F9C0C957}" destId="{141AC63E-6BF5-DD4C-8B16-77ADDDECE297}" srcOrd="1" destOrd="0" presId="urn:microsoft.com/office/officeart/2005/8/layout/pyramid1"/>
    <dgm:cxn modelId="{EE2C842A-A926-FB40-B7B7-A0B3E32F15C5}" type="presParOf" srcId="{141AC63E-6BF5-DD4C-8B16-77ADDDECE297}" destId="{CDCED625-48E0-B04D-ABF5-1EB62F299F93}" srcOrd="0" destOrd="0" presId="urn:microsoft.com/office/officeart/2005/8/layout/pyramid1"/>
    <dgm:cxn modelId="{E80EEF29-DD33-4248-B578-038A24B1FE78}" type="presParOf" srcId="{141AC63E-6BF5-DD4C-8B16-77ADDDECE297}" destId="{6FE98F14-0E62-414B-B36B-AA9BD0FB5916}" srcOrd="1" destOrd="0" presId="urn:microsoft.com/office/officeart/2005/8/layout/pyramid1"/>
    <dgm:cxn modelId="{0F6E03FB-8AC6-4C4E-AE3E-64230888A20D}" type="presParOf" srcId="{87FBE118-DC4B-EE4F-9946-8022F9C0C957}" destId="{821B2B2C-B252-3149-90B1-12B14BAB3399}" srcOrd="2" destOrd="0" presId="urn:microsoft.com/office/officeart/2005/8/layout/pyramid1"/>
    <dgm:cxn modelId="{F50A0A6A-E9BE-AE42-BD8B-A5423ED1849E}" type="presParOf" srcId="{821B2B2C-B252-3149-90B1-12B14BAB3399}" destId="{C4049061-942E-2A44-BBA5-8170D1FAD99C}" srcOrd="0" destOrd="0" presId="urn:microsoft.com/office/officeart/2005/8/layout/pyramid1"/>
    <dgm:cxn modelId="{8DC9AE25-1E7C-414D-A22D-EE8CFE8983BE}" type="presParOf" srcId="{821B2B2C-B252-3149-90B1-12B14BAB3399}" destId="{5F1567E6-A7BD-4B41-8606-ED7FE91EC790}" srcOrd="1" destOrd="0" presId="urn:microsoft.com/office/officeart/2005/8/layout/pyramid1"/>
    <dgm:cxn modelId="{16448B0F-4E26-D447-8667-996471602B81}" type="presParOf" srcId="{87FBE118-DC4B-EE4F-9946-8022F9C0C957}" destId="{2C907CA3-B1A1-1244-8DE0-3942BA5C97AA}" srcOrd="3" destOrd="0" presId="urn:microsoft.com/office/officeart/2005/8/layout/pyramid1"/>
    <dgm:cxn modelId="{6C3337F9-F349-8F4A-B23B-9F9C54C7EC0B}" type="presParOf" srcId="{2C907CA3-B1A1-1244-8DE0-3942BA5C97AA}" destId="{FB229FA3-99A0-374A-9FFF-B9F0FFE65F55}" srcOrd="0" destOrd="0" presId="urn:microsoft.com/office/officeart/2005/8/layout/pyramid1"/>
    <dgm:cxn modelId="{B126513F-CFF3-5D40-B9FA-8F3FA6DB35FF}" type="presParOf" srcId="{2C907CA3-B1A1-1244-8DE0-3942BA5C97AA}" destId="{A2E5FA6C-249D-BC4B-9ABB-2FD916D034BF}" srcOrd="1" destOrd="0" presId="urn:microsoft.com/office/officeart/2005/8/layout/pyramid1"/>
    <dgm:cxn modelId="{6372893C-AA9E-E249-911B-5324821FC20B}" type="presParOf" srcId="{87FBE118-DC4B-EE4F-9946-8022F9C0C957}" destId="{6D3236A6-403A-A046-9EFE-A3861F08A841}" srcOrd="4" destOrd="0" presId="urn:microsoft.com/office/officeart/2005/8/layout/pyramid1"/>
    <dgm:cxn modelId="{C2F2A220-5A8A-9341-8EC9-3B9CCDD4D47A}" type="presParOf" srcId="{6D3236A6-403A-A046-9EFE-A3861F08A841}" destId="{95AF7976-C593-6843-8CC8-295A02966476}" srcOrd="0" destOrd="0" presId="urn:microsoft.com/office/officeart/2005/8/layout/pyramid1"/>
    <dgm:cxn modelId="{F7424C24-8155-9A49-BCA4-16707B2C5232}" type="presParOf" srcId="{6D3236A6-403A-A046-9EFE-A3861F08A841}" destId="{6EBF5FE7-718A-8141-9B6A-637892A302C7}" srcOrd="1" destOrd="0" presId="urn:microsoft.com/office/officeart/2005/8/layout/pyramid1"/>
    <dgm:cxn modelId="{247A8106-AB47-F441-859B-89D3C69B3356}" type="presParOf" srcId="{87FBE118-DC4B-EE4F-9946-8022F9C0C957}" destId="{46C7AC09-5935-FA4D-B408-AE11865E6AAA}" srcOrd="5" destOrd="0" presId="urn:microsoft.com/office/officeart/2005/8/layout/pyramid1"/>
    <dgm:cxn modelId="{732BA828-85A0-C340-9156-533BF121844A}" type="presParOf" srcId="{46C7AC09-5935-FA4D-B408-AE11865E6AAA}" destId="{5408CAAA-6E17-6A46-9C92-CFB626A6DEC0}" srcOrd="0" destOrd="0" presId="urn:microsoft.com/office/officeart/2005/8/layout/pyramid1"/>
    <dgm:cxn modelId="{28BAEB7E-0C21-924A-9E0A-9D5CCC3A6B45}" type="presParOf" srcId="{46C7AC09-5935-FA4D-B408-AE11865E6AAA}" destId="{C8B01BAF-C0F5-8446-82E1-1E011A206460}" srcOrd="1" destOrd="0" presId="urn:microsoft.com/office/officeart/2005/8/layout/pyramid1"/>
    <dgm:cxn modelId="{1DCA3538-642F-3045-B28C-DE63FB6C24FF}" type="presParOf" srcId="{87FBE118-DC4B-EE4F-9946-8022F9C0C957}" destId="{D52F0178-57AF-4140-A8F2-72865F0DD353}" srcOrd="6" destOrd="0" presId="urn:microsoft.com/office/officeart/2005/8/layout/pyramid1"/>
    <dgm:cxn modelId="{32621A19-5A0A-FC4B-9369-8272F1EE4793}" type="presParOf" srcId="{D52F0178-57AF-4140-A8F2-72865F0DD353}" destId="{EDA92A9D-4284-7E49-90AF-15F59FBFB417}" srcOrd="0" destOrd="0" presId="urn:microsoft.com/office/officeart/2005/8/layout/pyramid1"/>
    <dgm:cxn modelId="{325D2591-A52F-1144-8D7B-0AD344332FB5}" type="presParOf" srcId="{D52F0178-57AF-4140-A8F2-72865F0DD353}" destId="{0AE549B3-F945-E44E-AA18-5D7EEBD2A7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7DE0-6115-5644-AA23-4F2AB6B1239F}">
      <dsp:nvSpPr>
        <dsp:cNvPr id="0" name=""/>
        <dsp:cNvSpPr/>
      </dsp:nvSpPr>
      <dsp:spPr>
        <a:xfrm rot="5400000">
          <a:off x="265870" y="2117788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4CDED-35D7-014B-A90E-D710D0AC6F83}">
      <dsp:nvSpPr>
        <dsp:cNvPr id="0" name=""/>
        <dsp:cNvSpPr/>
      </dsp:nvSpPr>
      <dsp:spPr>
        <a:xfrm>
          <a:off x="133660" y="2511565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Skipping</a:t>
          </a:r>
          <a:endParaRPr lang="en-US" sz="2000" kern="1200" dirty="0"/>
        </a:p>
      </dsp:txBody>
      <dsp:txXfrm>
        <a:off x="133660" y="2511565"/>
        <a:ext cx="1189833" cy="1042958"/>
      </dsp:txXfrm>
    </dsp:sp>
    <dsp:sp modelId="{E3D51772-DF71-3A4B-B614-88D11527F4BC}">
      <dsp:nvSpPr>
        <dsp:cNvPr id="0" name=""/>
        <dsp:cNvSpPr/>
      </dsp:nvSpPr>
      <dsp:spPr>
        <a:xfrm>
          <a:off x="1098997" y="2020761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1048353"/>
                <a:satOff val="-199"/>
                <a:lumOff val="-1000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3"/>
                <a:satOff val="-199"/>
                <a:lumOff val="-1000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3"/>
                <a:satOff val="-199"/>
                <a:lumOff val="-1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48353"/>
              <a:satOff val="-199"/>
              <a:lumOff val="-1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F2677-740E-BF43-8F25-38F01A8C2CD6}">
      <dsp:nvSpPr>
        <dsp:cNvPr id="0" name=""/>
        <dsp:cNvSpPr/>
      </dsp:nvSpPr>
      <dsp:spPr>
        <a:xfrm rot="5400000">
          <a:off x="1722459" y="1757354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2096706"/>
                <a:satOff val="-398"/>
                <a:lumOff val="-2000"/>
                <a:alphaOff val="0"/>
                <a:shade val="51000"/>
                <a:satMod val="130000"/>
              </a:schemeClr>
            </a:gs>
            <a:gs pos="80000">
              <a:schemeClr val="accent2">
                <a:hueOff val="2096706"/>
                <a:satOff val="-398"/>
                <a:lumOff val="-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2096706"/>
                <a:satOff val="-398"/>
                <a:lumOff val="-2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096706"/>
              <a:satOff val="-398"/>
              <a:lumOff val="-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2400C-2558-6848-9E70-456C718A8A28}">
      <dsp:nvSpPr>
        <dsp:cNvPr id="0" name=""/>
        <dsp:cNvSpPr/>
      </dsp:nvSpPr>
      <dsp:spPr>
        <a:xfrm>
          <a:off x="1590249" y="2151131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Sliding</a:t>
          </a:r>
          <a:endParaRPr lang="en-US" sz="2000" kern="1200" dirty="0"/>
        </a:p>
      </dsp:txBody>
      <dsp:txXfrm>
        <a:off x="1590249" y="2151131"/>
        <a:ext cx="1189833" cy="1042958"/>
      </dsp:txXfrm>
    </dsp:sp>
    <dsp:sp modelId="{A7680F15-6B84-964C-B427-95E39EEB1FA4}">
      <dsp:nvSpPr>
        <dsp:cNvPr id="0" name=""/>
        <dsp:cNvSpPr/>
      </dsp:nvSpPr>
      <dsp:spPr>
        <a:xfrm>
          <a:off x="2555585" y="1660326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3145059"/>
                <a:satOff val="-596"/>
                <a:lumOff val="-3000"/>
                <a:alphaOff val="0"/>
                <a:shade val="51000"/>
                <a:satMod val="130000"/>
              </a:schemeClr>
            </a:gs>
            <a:gs pos="80000">
              <a:schemeClr val="accent2">
                <a:hueOff val="3145059"/>
                <a:satOff val="-596"/>
                <a:lumOff val="-3000"/>
                <a:alphaOff val="0"/>
                <a:shade val="93000"/>
                <a:satMod val="130000"/>
              </a:schemeClr>
            </a:gs>
            <a:gs pos="100000">
              <a:schemeClr val="accent2">
                <a:hueOff val="3145059"/>
                <a:satOff val="-596"/>
                <a:lumOff val="-3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45059"/>
              <a:satOff val="-596"/>
              <a:lumOff val="-3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A6484-F863-1C49-9E83-C13523D30F08}">
      <dsp:nvSpPr>
        <dsp:cNvPr id="0" name=""/>
        <dsp:cNvSpPr/>
      </dsp:nvSpPr>
      <dsp:spPr>
        <a:xfrm rot="5400000">
          <a:off x="3179048" y="1396919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4193411"/>
                <a:satOff val="-795"/>
                <a:lumOff val="-4000"/>
                <a:alphaOff val="0"/>
                <a:shade val="51000"/>
                <a:satMod val="130000"/>
              </a:schemeClr>
            </a:gs>
            <a:gs pos="80000">
              <a:schemeClr val="accent2">
                <a:hueOff val="4193411"/>
                <a:satOff val="-795"/>
                <a:lumOff val="-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4193411"/>
                <a:satOff val="-795"/>
                <a:lumOff val="-4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193411"/>
              <a:satOff val="-795"/>
              <a:lumOff val="-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8EB38-D3A0-564E-8A93-70F41839A9BC}">
      <dsp:nvSpPr>
        <dsp:cNvPr id="0" name=""/>
        <dsp:cNvSpPr/>
      </dsp:nvSpPr>
      <dsp:spPr>
        <a:xfrm>
          <a:off x="3046838" y="1790696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Hopping</a:t>
          </a:r>
          <a:endParaRPr lang="en-US" sz="2000" kern="1200" dirty="0"/>
        </a:p>
      </dsp:txBody>
      <dsp:txXfrm>
        <a:off x="3046838" y="1790696"/>
        <a:ext cx="1189833" cy="1042958"/>
      </dsp:txXfrm>
    </dsp:sp>
    <dsp:sp modelId="{D3630D19-9DF9-8C4D-90A4-E1F27B37A621}">
      <dsp:nvSpPr>
        <dsp:cNvPr id="0" name=""/>
        <dsp:cNvSpPr/>
      </dsp:nvSpPr>
      <dsp:spPr>
        <a:xfrm>
          <a:off x="4012174" y="1299892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shade val="51000"/>
                <a:satMod val="130000"/>
              </a:schemeClr>
            </a:gs>
            <a:gs pos="80000">
              <a:schemeClr val="accent2">
                <a:hueOff val="5241764"/>
                <a:satOff val="-994"/>
                <a:lumOff val="-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02BD7-609C-BD49-B5E6-1BE5C751A3D6}">
      <dsp:nvSpPr>
        <dsp:cNvPr id="0" name=""/>
        <dsp:cNvSpPr/>
      </dsp:nvSpPr>
      <dsp:spPr>
        <a:xfrm rot="5400000">
          <a:off x="4635637" y="1036485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6290117"/>
                <a:satOff val="-1193"/>
                <a:lumOff val="-5999"/>
                <a:alphaOff val="0"/>
                <a:shade val="51000"/>
                <a:satMod val="130000"/>
              </a:schemeClr>
            </a:gs>
            <a:gs pos="80000">
              <a:schemeClr val="accent2">
                <a:hueOff val="6290117"/>
                <a:satOff val="-1193"/>
                <a:lumOff val="-5999"/>
                <a:alphaOff val="0"/>
                <a:shade val="93000"/>
                <a:satMod val="130000"/>
              </a:schemeClr>
            </a:gs>
            <a:gs pos="100000">
              <a:schemeClr val="accent2">
                <a:hueOff val="6290117"/>
                <a:satOff val="-1193"/>
                <a:lumOff val="-5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6290117"/>
              <a:satOff val="-1193"/>
              <a:lumOff val="-5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E5F80-6D74-E44E-94D4-4BFD30A2E98A}">
      <dsp:nvSpPr>
        <dsp:cNvPr id="0" name=""/>
        <dsp:cNvSpPr/>
      </dsp:nvSpPr>
      <dsp:spPr>
        <a:xfrm>
          <a:off x="4503426" y="1430262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Galloping</a:t>
          </a:r>
          <a:endParaRPr lang="en-US" sz="2000" kern="1200" dirty="0"/>
        </a:p>
      </dsp:txBody>
      <dsp:txXfrm>
        <a:off x="4503426" y="1430262"/>
        <a:ext cx="1189833" cy="1042958"/>
      </dsp:txXfrm>
    </dsp:sp>
    <dsp:sp modelId="{A0436583-31EB-CD42-BD02-69C69BFBF02C}">
      <dsp:nvSpPr>
        <dsp:cNvPr id="0" name=""/>
        <dsp:cNvSpPr/>
      </dsp:nvSpPr>
      <dsp:spPr>
        <a:xfrm>
          <a:off x="5468763" y="939458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7338470"/>
                <a:satOff val="-1392"/>
                <a:lumOff val="-6999"/>
                <a:alphaOff val="0"/>
                <a:shade val="51000"/>
                <a:satMod val="130000"/>
              </a:schemeClr>
            </a:gs>
            <a:gs pos="80000">
              <a:schemeClr val="accent2">
                <a:hueOff val="7338470"/>
                <a:satOff val="-1392"/>
                <a:lumOff val="-6999"/>
                <a:alphaOff val="0"/>
                <a:shade val="93000"/>
                <a:satMod val="130000"/>
              </a:schemeClr>
            </a:gs>
            <a:gs pos="100000">
              <a:schemeClr val="accent2">
                <a:hueOff val="7338470"/>
                <a:satOff val="-1392"/>
                <a:lumOff val="-6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338470"/>
              <a:satOff val="-1392"/>
              <a:lumOff val="-6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950FD-1AB1-FF48-8EF2-D31FF62E6D9F}">
      <dsp:nvSpPr>
        <dsp:cNvPr id="0" name=""/>
        <dsp:cNvSpPr/>
      </dsp:nvSpPr>
      <dsp:spPr>
        <a:xfrm rot="5400000">
          <a:off x="6092225" y="676051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8386823"/>
                <a:satOff val="-1590"/>
                <a:lumOff val="-7999"/>
                <a:alphaOff val="0"/>
                <a:shade val="51000"/>
                <a:satMod val="130000"/>
              </a:schemeClr>
            </a:gs>
            <a:gs pos="80000">
              <a:schemeClr val="accent2">
                <a:hueOff val="8386823"/>
                <a:satOff val="-1590"/>
                <a:lumOff val="-7999"/>
                <a:alphaOff val="0"/>
                <a:shade val="93000"/>
                <a:satMod val="130000"/>
              </a:schemeClr>
            </a:gs>
            <a:gs pos="100000">
              <a:schemeClr val="accent2">
                <a:hueOff val="8386823"/>
                <a:satOff val="-1590"/>
                <a:lumOff val="-7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386823"/>
              <a:satOff val="-1590"/>
              <a:lumOff val="-7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651DD-2B79-2943-A510-3AE6BFB50AE0}">
      <dsp:nvSpPr>
        <dsp:cNvPr id="0" name=""/>
        <dsp:cNvSpPr/>
      </dsp:nvSpPr>
      <dsp:spPr>
        <a:xfrm>
          <a:off x="5960015" y="1069828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Jumping</a:t>
          </a:r>
          <a:endParaRPr lang="en-US" sz="2000" kern="1200" dirty="0"/>
        </a:p>
      </dsp:txBody>
      <dsp:txXfrm>
        <a:off x="5960015" y="1069828"/>
        <a:ext cx="1189833" cy="1042958"/>
      </dsp:txXfrm>
    </dsp:sp>
    <dsp:sp modelId="{8B4FDC9C-9944-834C-9EF8-864B0F9F75C0}">
      <dsp:nvSpPr>
        <dsp:cNvPr id="0" name=""/>
        <dsp:cNvSpPr/>
      </dsp:nvSpPr>
      <dsp:spPr>
        <a:xfrm>
          <a:off x="6925352" y="579023"/>
          <a:ext cx="224496" cy="2244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9435176"/>
                <a:satOff val="-1789"/>
                <a:lumOff val="-8999"/>
                <a:alphaOff val="0"/>
                <a:shade val="51000"/>
                <a:satMod val="130000"/>
              </a:schemeClr>
            </a:gs>
            <a:gs pos="80000">
              <a:schemeClr val="accent2">
                <a:hueOff val="9435176"/>
                <a:satOff val="-1789"/>
                <a:lumOff val="-8999"/>
                <a:alphaOff val="0"/>
                <a:shade val="93000"/>
                <a:satMod val="130000"/>
              </a:schemeClr>
            </a:gs>
            <a:gs pos="100000">
              <a:schemeClr val="accent2">
                <a:hueOff val="9435176"/>
                <a:satOff val="-1789"/>
                <a:lumOff val="-8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9435176"/>
              <a:satOff val="-1789"/>
              <a:lumOff val="-8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ACD133-E007-6640-BE36-19F1B3D923AF}">
      <dsp:nvSpPr>
        <dsp:cNvPr id="0" name=""/>
        <dsp:cNvSpPr/>
      </dsp:nvSpPr>
      <dsp:spPr>
        <a:xfrm rot="5400000">
          <a:off x="7548814" y="315616"/>
          <a:ext cx="792035" cy="131792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0F56E-D8AA-224C-AE1C-A47ECA5E3461}">
      <dsp:nvSpPr>
        <dsp:cNvPr id="0" name=""/>
        <dsp:cNvSpPr/>
      </dsp:nvSpPr>
      <dsp:spPr>
        <a:xfrm>
          <a:off x="7416604" y="709393"/>
          <a:ext cx="1189833" cy="104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Running</a:t>
          </a:r>
          <a:endParaRPr lang="en-US" sz="2000" kern="1200" dirty="0"/>
        </a:p>
      </dsp:txBody>
      <dsp:txXfrm>
        <a:off x="7416604" y="709393"/>
        <a:ext cx="1189833" cy="1042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F1F4D-CCF8-6147-B10F-E653BBDC8C65}">
      <dsp:nvSpPr>
        <dsp:cNvPr id="0" name=""/>
        <dsp:cNvSpPr/>
      </dsp:nvSpPr>
      <dsp:spPr>
        <a:xfrm>
          <a:off x="3754265" y="0"/>
          <a:ext cx="1251421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charset="0"/>
              <a:ea typeface="Arial" charset="0"/>
              <a:cs typeface="Arial" charset="0"/>
            </a:rPr>
            <a:t>Natural Cue/ Independence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3754265" y="0"/>
        <a:ext cx="1251421" cy="849085"/>
      </dsp:txXfrm>
    </dsp:sp>
    <dsp:sp modelId="{CDCED625-48E0-B04D-ABF5-1EB62F299F93}">
      <dsp:nvSpPr>
        <dsp:cNvPr id="0" name=""/>
        <dsp:cNvSpPr/>
      </dsp:nvSpPr>
      <dsp:spPr>
        <a:xfrm>
          <a:off x="3128554" y="849085"/>
          <a:ext cx="2502843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1747255"/>
                <a:satOff val="-331"/>
                <a:lumOff val="-1667"/>
                <a:alphaOff val="0"/>
                <a:shade val="51000"/>
                <a:satMod val="130000"/>
              </a:schemeClr>
            </a:gs>
            <a:gs pos="80000">
              <a:schemeClr val="accent2">
                <a:hueOff val="1747255"/>
                <a:satOff val="-331"/>
                <a:lumOff val="-1667"/>
                <a:alphaOff val="0"/>
                <a:shade val="93000"/>
                <a:satMod val="130000"/>
              </a:schemeClr>
            </a:gs>
            <a:gs pos="100000">
              <a:schemeClr val="accent2">
                <a:hueOff val="1747255"/>
                <a:satOff val="-331"/>
                <a:lumOff val="-1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charset="0"/>
              <a:ea typeface="Arial" charset="0"/>
              <a:cs typeface="Arial" charset="0"/>
            </a:rPr>
            <a:t>Visual Prompt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3566551" y="849085"/>
        <a:ext cx="1626848" cy="849085"/>
      </dsp:txXfrm>
    </dsp:sp>
    <dsp:sp modelId="{C4049061-942E-2A44-BBA5-8170D1FAD99C}">
      <dsp:nvSpPr>
        <dsp:cNvPr id="0" name=""/>
        <dsp:cNvSpPr/>
      </dsp:nvSpPr>
      <dsp:spPr>
        <a:xfrm>
          <a:off x="2502843" y="1698171"/>
          <a:ext cx="3754265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3494510"/>
                <a:satOff val="-663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2">
                <a:hueOff val="3494510"/>
                <a:satOff val="-663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3494510"/>
                <a:satOff val="-663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charset="0"/>
              <a:ea typeface="Arial" charset="0"/>
              <a:cs typeface="Arial" charset="0"/>
            </a:rPr>
            <a:t>Verbal Prompt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3159839" y="1698171"/>
        <a:ext cx="2440272" cy="849085"/>
      </dsp:txXfrm>
    </dsp:sp>
    <dsp:sp modelId="{FB229FA3-99A0-374A-9FFF-B9F0FFE65F55}">
      <dsp:nvSpPr>
        <dsp:cNvPr id="0" name=""/>
        <dsp:cNvSpPr/>
      </dsp:nvSpPr>
      <dsp:spPr>
        <a:xfrm>
          <a:off x="1877132" y="2547257"/>
          <a:ext cx="5005686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shade val="51000"/>
                <a:satMod val="130000"/>
              </a:schemeClr>
            </a:gs>
            <a:gs pos="80000">
              <a:schemeClr val="accent2">
                <a:hueOff val="5241764"/>
                <a:satOff val="-994"/>
                <a:lumOff val="-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charset="0"/>
              <a:ea typeface="Arial" charset="0"/>
              <a:cs typeface="Arial" charset="0"/>
            </a:rPr>
            <a:t>Gestural Prompt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2753127" y="2547257"/>
        <a:ext cx="3253696" cy="849085"/>
      </dsp:txXfrm>
    </dsp:sp>
    <dsp:sp modelId="{95AF7976-C593-6843-8CC8-295A02966476}">
      <dsp:nvSpPr>
        <dsp:cNvPr id="0" name=""/>
        <dsp:cNvSpPr/>
      </dsp:nvSpPr>
      <dsp:spPr>
        <a:xfrm>
          <a:off x="1251421" y="3396342"/>
          <a:ext cx="6257108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6989019"/>
                <a:satOff val="-1325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2">
                <a:hueOff val="6989019"/>
                <a:satOff val="-1325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6989019"/>
                <a:satOff val="-1325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charset="0"/>
              <a:ea typeface="Arial" charset="0"/>
              <a:cs typeface="Arial" charset="0"/>
            </a:rPr>
            <a:t>Modeling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2346415" y="3396342"/>
        <a:ext cx="4067120" cy="849085"/>
      </dsp:txXfrm>
    </dsp:sp>
    <dsp:sp modelId="{5408CAAA-6E17-6A46-9C92-CFB626A6DEC0}">
      <dsp:nvSpPr>
        <dsp:cNvPr id="0" name=""/>
        <dsp:cNvSpPr/>
      </dsp:nvSpPr>
      <dsp:spPr>
        <a:xfrm>
          <a:off x="625710" y="4245428"/>
          <a:ext cx="7508530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8736274"/>
                <a:satOff val="-1657"/>
                <a:lumOff val="-8333"/>
                <a:alphaOff val="0"/>
                <a:shade val="51000"/>
                <a:satMod val="130000"/>
              </a:schemeClr>
            </a:gs>
            <a:gs pos="80000">
              <a:schemeClr val="accent2">
                <a:hueOff val="8736274"/>
                <a:satOff val="-1657"/>
                <a:lumOff val="-8333"/>
                <a:alphaOff val="0"/>
                <a:shade val="93000"/>
                <a:satMod val="130000"/>
              </a:schemeClr>
            </a:gs>
            <a:gs pos="100000">
              <a:schemeClr val="accent2">
                <a:hueOff val="8736274"/>
                <a:satOff val="-1657"/>
                <a:lumOff val="-8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charset="0"/>
              <a:ea typeface="Arial" charset="0"/>
              <a:cs typeface="Arial" charset="0"/>
            </a:rPr>
            <a:t>Partial Physical Prompt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1939703" y="4245428"/>
        <a:ext cx="4880544" cy="849085"/>
      </dsp:txXfrm>
    </dsp:sp>
    <dsp:sp modelId="{EDA92A9D-4284-7E49-90AF-15F59FBFB417}">
      <dsp:nvSpPr>
        <dsp:cNvPr id="0" name=""/>
        <dsp:cNvSpPr/>
      </dsp:nvSpPr>
      <dsp:spPr>
        <a:xfrm>
          <a:off x="0" y="5094514"/>
          <a:ext cx="8759952" cy="849085"/>
        </a:xfrm>
        <a:prstGeom prst="trapezoid">
          <a:avLst>
            <a:gd name="adj" fmla="val 73692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charset="0"/>
              <a:ea typeface="Arial" charset="0"/>
              <a:cs typeface="Arial" charset="0"/>
            </a:rPr>
            <a:t>Full Physical Prompt</a:t>
          </a:r>
          <a:endParaRPr lang="en-US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1532991" y="5094514"/>
        <a:ext cx="5693968" cy="8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E5D6B-74E1-FE4D-B155-CF34C102AF1E}" type="datetimeFigureOut">
              <a:rPr lang="en-US" smtClean="0"/>
              <a:t>1/30/17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5239B-2386-4D40-9BDD-2F506AED4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7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F7DAE-112B-45F6-AA4D-326727D7FF38}" type="datetimeFigureOut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51B9-9E05-4E30-80DC-5FAD2F86CB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7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0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4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7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1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1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Lavelle slide**requirement for NYS camps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51B9-9E05-4E30-80DC-5FAD2F86CB9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January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x8O_6TQtSi4" TargetMode="Externa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saba.org/index.php/sports/sports-adaptations/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saba.org/index.php/sports/mobilecoach/" TargetMode="External"/><Relationship Id="rId4" Type="http://schemas.openxmlformats.org/officeDocument/2006/relationships/hyperlink" Target="http://www.levelingtheplayingfield.org/" TargetMode="External"/><Relationship Id="rId5" Type="http://schemas.openxmlformats.org/officeDocument/2006/relationships/hyperlink" Target="http://www.beepkickball.com/?page_id=17" TargetMode="External"/><Relationship Id="rId6" Type="http://schemas.openxmlformats.org/officeDocument/2006/relationships/hyperlink" Target="http://www.usgames.com/" TargetMode="External"/><Relationship Id="rId7" Type="http://schemas.openxmlformats.org/officeDocument/2006/relationships/hyperlink" Target="http://www.flaghouse.com/" TargetMode="External"/><Relationship Id="rId8" Type="http://schemas.openxmlformats.org/officeDocument/2006/relationships/hyperlink" Target="http://www.braillebookstore.com/Sporting-Goods" TargetMode="External"/><Relationship Id="rId9" Type="http://schemas.openxmlformats.org/officeDocument/2006/relationships/hyperlink" Target="http://www.aph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fhs.org/media/1014469/workshop-session-23-athletics-for-all-sports-organizations-for-athletes-with-disabilitie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bilities.org/uploads/4/0/0/0/40006217/how-to-treat.pdf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Teaching Physical activity to children with vi-Counselor Training Program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9875" y="3311344"/>
            <a:ext cx="407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Lauren J. Lieberman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Jessica Suppa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Kelsey Linsenbigler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Alex Stribing</a:t>
            </a:r>
          </a:p>
        </p:txBody>
      </p:sp>
    </p:spTree>
    <p:extLst>
      <p:ext uri="{BB962C8B-B14F-4D97-AF65-F5344CB8AC3E}">
        <p14:creationId xmlns:p14="http://schemas.microsoft.com/office/powerpoint/2010/main" val="36783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Foundations of sport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2" y="1136714"/>
            <a:ext cx="6439300" cy="5318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3" y="365760"/>
            <a:ext cx="8741807" cy="54864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latin typeface="Arial" charset="0"/>
                <a:ea typeface="Arial" charset="0"/>
                <a:cs typeface="Arial" charset="0"/>
              </a:rPr>
              <a:t>Developmental Progression of Locomotor Skills</a:t>
            </a:r>
            <a:endParaRPr lang="en-US" sz="27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3970" name="Picture 114" descr="IMG_4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544" y="3099815"/>
            <a:ext cx="2505456" cy="375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286314"/>
              </p:ext>
            </p:extLst>
          </p:nvPr>
        </p:nvGraphicFramePr>
        <p:xfrm>
          <a:off x="278749" y="1170432"/>
          <a:ext cx="8609362" cy="413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Foundation to Fitness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751" y="9144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Physical activity levels at each life stage influence the child’s level of of engagement in sports, fitness, and recreational activities later on in life</a:t>
            </a:r>
          </a:p>
          <a:p>
            <a:pPr>
              <a:buFont typeface="Arial"/>
              <a:buChar char="•"/>
            </a:pP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Children’s skill competence is the primary, underlying mechanism that promotes engagement in physical activity</a:t>
            </a:r>
          </a:p>
          <a:p>
            <a:pPr>
              <a:buFont typeface="Arial"/>
              <a:buChar char="•"/>
            </a:pPr>
            <a:endParaRPr lang="en-US" sz="2800" b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83970" name="Picture 2" descr="http://www.guidingstar.ca/Children_Playing_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221" y="4148920"/>
            <a:ext cx="4413577" cy="270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SPORTS OVERVIEW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LIST ALL OF THE SPORTS THAT YOU DO AT YOUR CAMP HERE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1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SPORT EXAMPLE: RUNNING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8887968" cy="40267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Make sure athletes know options – provide choice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Guidewire, tether, human guide, sound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Understand different running terrains might require different techniques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Stress proper form</a:t>
            </a:r>
          </a:p>
          <a:p>
            <a:pPr lvl="2">
              <a:buFont typeface="Arial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Teach each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component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H:\Gia's Pics CA 2014\100D3100\Track and Field\DSC_09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5" y="4151377"/>
            <a:ext cx="4059936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8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5439"/>
            <a:ext cx="7520940" cy="642877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Guide Running Techniques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768316"/>
            <a:ext cx="8833104" cy="539388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 dynamic!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Progress from guidewire to tether etc.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Choice is important for skills to generalize to other environments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is the guide's responsibility to provide verbal cues to the athlete on matters such as upcoming hills, turns, curbs, uneven footing, where other competitors are in the race, times, etc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Guide’s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ability must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exceed or match the camper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is important that the guide runner be a faster runner than the blind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athlete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This will allow the guide to focus on the needs of the blind athlete and not be concerned with their ability to keep up the pace.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800" b="0" dirty="0" smtClean="0">
                <a:latin typeface="Arial" charset="0"/>
                <a:ea typeface="Arial" charset="0"/>
                <a:cs typeface="Arial" charset="0"/>
                <a:hlinkClick r:id="rId2"/>
              </a:rPr>
              <a:t>USABA Basics of Guide Running for Track &amp; Field and Trail</a:t>
            </a:r>
            <a:endParaRPr lang="en-US" sz="1800" b="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E:\Track &amp; Field\Camp Abilities 2012 Amanda 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10" y="4597229"/>
            <a:ext cx="3409290" cy="22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4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TEACHING STRATEGIES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ASSESSMENT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PROMPTS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GUIDANCE: TACTILE MODELING, COACTIVE MOVEMENT, PHYSICAL GUIDANCE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BEHAVIOR STRATEGIES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6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6940"/>
            <a:ext cx="9144000" cy="371246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entire activity is presented first so that athletes understand what they are going to attempt to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accomplish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activity is then broken down into its component parts, which are taught and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practiced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Finally</a:t>
            </a:r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, the athletes put the parts together into the whole activity or skill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Example 1: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Use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tactile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boards prior to exploring the field of play or court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Example 2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: Show and explain equipment prior to teaching the unit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endParaRPr lang="en-US" sz="20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0"/>
            <a:ext cx="7520940" cy="54864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 teaching: Whole – part - whole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2" descr="H:\Gia's Pics CA 2014\100D3100\Best Pics\DSC_0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08" y="4257704"/>
            <a:ext cx="3895916" cy="260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1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62" y="235461"/>
            <a:ext cx="7717536" cy="54864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 teaching: hierarchy of Prompts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75267"/>
              </p:ext>
            </p:extLst>
          </p:nvPr>
        </p:nvGraphicFramePr>
        <p:xfrm>
          <a:off x="203454" y="914400"/>
          <a:ext cx="875995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iped Right Arrow 5"/>
          <p:cNvSpPr/>
          <p:nvPr/>
        </p:nvSpPr>
        <p:spPr>
          <a:xfrm rot="18433063">
            <a:off x="961099" y="2933834"/>
            <a:ext cx="2253563" cy="585216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467078">
            <a:off x="322224" y="265751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Most to least restrictive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4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Strategies: Teaching techniques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803136" cy="44406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Arial" charset="0"/>
              <a:buChar char="•"/>
            </a:pPr>
            <a:r>
              <a:rPr lang="en-US" sz="3200" dirty="0" smtClean="0"/>
              <a:t>Which is the athlete’s preferred method of learning?</a:t>
            </a:r>
          </a:p>
          <a:p>
            <a:pPr lvl="2">
              <a:lnSpc>
                <a:spcPct val="160000"/>
              </a:lnSpc>
              <a:buFont typeface="Arial" charset="0"/>
              <a:buChar char="•"/>
            </a:pPr>
            <a:r>
              <a:rPr lang="en-US" sz="3200" u="sng" dirty="0" smtClean="0"/>
              <a:t>Physical Guidance </a:t>
            </a:r>
            <a:r>
              <a:rPr lang="en-US" sz="3200" dirty="0" smtClean="0"/>
              <a:t>– </a:t>
            </a:r>
            <a:r>
              <a:rPr lang="en-US" sz="3200" dirty="0"/>
              <a:t>instructor guides the </a:t>
            </a:r>
            <a:r>
              <a:rPr lang="en-US" sz="3200" dirty="0" smtClean="0"/>
              <a:t>athlete through </a:t>
            </a:r>
            <a:r>
              <a:rPr lang="en-US" sz="3200" dirty="0"/>
              <a:t>the motions of a </a:t>
            </a:r>
            <a:r>
              <a:rPr lang="en-US" sz="3200" dirty="0" smtClean="0"/>
              <a:t>skill</a:t>
            </a:r>
          </a:p>
          <a:p>
            <a:pPr lvl="2">
              <a:lnSpc>
                <a:spcPct val="160000"/>
              </a:lnSpc>
              <a:buFont typeface="Arial" charset="0"/>
              <a:buChar char="•"/>
            </a:pPr>
            <a:r>
              <a:rPr lang="en-US" sz="3200" u="sng" dirty="0" smtClean="0"/>
              <a:t>Tactile Modeling </a:t>
            </a:r>
            <a:r>
              <a:rPr lang="en-US" sz="3200" dirty="0" smtClean="0"/>
              <a:t>– athlete feels </a:t>
            </a:r>
            <a:r>
              <a:rPr lang="en-US" sz="3200" dirty="0"/>
              <a:t>the instructor or peer go through the motions of a skill </a:t>
            </a:r>
            <a:endParaRPr lang="en-US" sz="3200" dirty="0" smtClean="0"/>
          </a:p>
          <a:p>
            <a:pPr lvl="2">
              <a:lnSpc>
                <a:spcPct val="160000"/>
              </a:lnSpc>
              <a:buFont typeface="Arial" charset="0"/>
              <a:buChar char="•"/>
            </a:pPr>
            <a:r>
              <a:rPr lang="en-US" sz="3200" u="sng" dirty="0" smtClean="0"/>
              <a:t>Coactive Movement </a:t>
            </a:r>
            <a:r>
              <a:rPr lang="en-US" sz="3200" dirty="0" smtClean="0"/>
              <a:t>-  </a:t>
            </a:r>
            <a:r>
              <a:rPr lang="en-US" sz="3200" dirty="0"/>
              <a:t>Both the instructor and </a:t>
            </a:r>
            <a:r>
              <a:rPr lang="en-US" sz="3200" dirty="0" smtClean="0"/>
              <a:t>athlete </a:t>
            </a:r>
            <a:r>
              <a:rPr lang="en-US" sz="3200" dirty="0"/>
              <a:t>perform the same movement at the same </a:t>
            </a:r>
            <a:r>
              <a:rPr lang="en-US" sz="3200" dirty="0" smtClean="0"/>
              <a:t>time together</a:t>
            </a:r>
            <a:endParaRPr lang="en-US" sz="3200" dirty="0"/>
          </a:p>
          <a:p>
            <a:pPr lvl="2">
              <a:buFont typeface="Arial" charset="0"/>
              <a:buChar char="•"/>
            </a:pPr>
            <a:endParaRPr lang="en-US" sz="3200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2" descr="H:\D0000Cl9dbAom6Vo\DSC_4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3340994"/>
            <a:ext cx="2340864" cy="35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3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 the many people that helped create this training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55492"/>
            <a:ext cx="8119872" cy="3579849"/>
          </a:xfrm>
        </p:spPr>
        <p:txBody>
          <a:bodyPr>
            <a:noAutofit/>
          </a:bodyPr>
          <a:lstStyle/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Monica Lepore			Scott McNamara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Maria Lepore Stevens		Lisa Hanson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Carla Morrow			Joslei Viana de Souza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Lisa Santos			Rita Costa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Anna Pipchinski			Tiffany Mitrakos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Robbin Keating Clark			Jenna Sticken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Jennifer Stelmach			Leah Sterns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Kathy Beaver			Matthew Mescal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Peggy Hurt			Ursula Barrett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Wilma Chestnut			Caitlyn Lazarus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Chris Flynt				Judy Byrd</a:t>
            </a:r>
          </a:p>
          <a:p>
            <a:r>
              <a:rPr lang="en-US" sz="1500" b="0" dirty="0" smtClean="0">
                <a:latin typeface="Arial" charset="0"/>
                <a:ea typeface="Arial" charset="0"/>
                <a:cs typeface="Arial" charset="0"/>
              </a:rPr>
              <a:t>Jay Hardwig			Kevin Brousard</a:t>
            </a:r>
            <a:endParaRPr lang="en-US" sz="15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2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en-US" b="1" dirty="0" smtClean="0"/>
              <a:t>Instructional strategies Continued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63" y="1109435"/>
            <a:ext cx="9424325" cy="51541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Show athletes their options of teaching techniques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Ask the athlete what their preferred method of learning is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are they comfortable with?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Let them know there are multiple ways to learn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Combine different techniques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Use appropriate cues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Let athlete know what you are doing before you do it!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2050" name="Picture 2" descr="E:\Night activities\Camp Abilities 2012 Amanda 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58" y="4248659"/>
            <a:ext cx="3934942" cy="26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8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MODIFICATIONS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WHAT IF THE SPORT/PROGRAM IS NOT MEETING THE NEEDS OF THE CHILD?</a:t>
            </a:r>
          </a:p>
          <a:p>
            <a:pPr algn="ctr"/>
            <a:endParaRPr lang="en-US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MODIFICATIONS/ADAPTATIONS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ACCOMMODATIONS</a:t>
            </a:r>
            <a:endParaRPr lang="en-US" sz="2400" dirty="0">
              <a:latin typeface="Arial Black" panose="020B0A04020102020204" pitchFamily="34" charset="0"/>
            </a:endParaRPr>
          </a:p>
          <a:p>
            <a:pPr algn="ctr"/>
            <a:endParaRPr lang="en-US" sz="2400" dirty="0" smtClean="0">
              <a:latin typeface="Arial Black" panose="020B0A04020102020204" pitchFamily="34" charset="0"/>
            </a:endParaRP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7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9759"/>
            <a:ext cx="7520940" cy="611517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modifications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4" y="878075"/>
            <a:ext cx="8171447" cy="318302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Understand B1, B2, and B3 classification related to sight and needs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Do not assume modifications needs to be made!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hlinkClick r:id="rId3"/>
              </a:rPr>
              <a:t>USABA Sport Adaptations</a:t>
            </a:r>
            <a:endParaRPr lang="en-US" sz="2200" dirty="0" smtClean="0"/>
          </a:p>
          <a:p>
            <a:pPr marL="0" indent="0"/>
            <a:endParaRPr lang="en-US" sz="1800" dirty="0" smtClean="0"/>
          </a:p>
        </p:txBody>
      </p:sp>
      <p:pic>
        <p:nvPicPr>
          <p:cNvPr id="6" name="Picture 2" descr="F:\Gia's Pics CA 2014\100D3100\Best Pics\DSC_06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52" y="3324141"/>
            <a:ext cx="5668048" cy="33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2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674236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Environment Modifications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4" y="783996"/>
            <a:ext cx="8171446" cy="389648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Tactile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Boundaries</a:t>
            </a: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Bubble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wrap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boundaries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Uniforms can be brighter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recognized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colors</a:t>
            </a:r>
          </a:p>
          <a:p>
            <a:pPr lvl="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Size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of the court 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 be made bigger or smaller to fit the needs of the athlete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Rules can change as long as they do not effect the main objective of the sport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Example: Wrestlers begin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37744" lvl="2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maintaining contact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:\Judo\Camp Abilities 2012 Amanda 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29" y="4029736"/>
            <a:ext cx="4471467" cy="30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5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454" y="914400"/>
            <a:ext cx="3850906" cy="4224528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Brightly colored objects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Neon colored balls, bright scarves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Auditory objects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Ex. Beeping ball, sound box, ball with bells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Size of the object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Small vs. medium vs. large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Texture of the object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Yarn ball, Gatorball, playground ball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588" y="1456583"/>
            <a:ext cx="2215967" cy="207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Equipment Modifications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33" y="3766786"/>
            <a:ext cx="2529353" cy="29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1035"/>
            <a:ext cx="8193024" cy="32106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Visual Prompts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Skill posters</a:t>
            </a:r>
          </a:p>
          <a:p>
            <a:pPr lvl="3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Related cues</a:t>
            </a:r>
          </a:p>
          <a:p>
            <a:pPr lvl="3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Level of Assistance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Total vs. partial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41119"/>
            <a:ext cx="7520940" cy="580157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Instructional Modifications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69013" y="2943510"/>
            <a:ext cx="6274987" cy="3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54" y="0"/>
            <a:ext cx="7520940" cy="72127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SOCIALIZATION FACILITATION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1757"/>
            <a:ext cx="7614085" cy="496500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b="0" dirty="0" smtClean="0"/>
              <a:t>Teach appropriate socialization</a:t>
            </a:r>
          </a:p>
          <a:p>
            <a:pPr lvl="2">
              <a:buFont typeface="Arial"/>
              <a:buChar char="•"/>
            </a:pPr>
            <a:r>
              <a:rPr lang="en-US" sz="2000" b="0" dirty="0" smtClean="0"/>
              <a:t>Ex: How to begin conversation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Interactions between athletes</a:t>
            </a:r>
          </a:p>
          <a:p>
            <a:pPr lvl="2">
              <a:buFont typeface="Arial"/>
              <a:buChar char="•"/>
            </a:pPr>
            <a:r>
              <a:rPr lang="en-US" sz="2000" b="0" dirty="0" smtClean="0"/>
              <a:t>Encourage athletes to sit with peers at meals</a:t>
            </a:r>
          </a:p>
          <a:p>
            <a:pPr lvl="2">
              <a:buFont typeface="Arial"/>
              <a:buChar char="•"/>
            </a:pPr>
            <a:r>
              <a:rPr lang="en-US" sz="2000" b="0" dirty="0" smtClean="0"/>
              <a:t>Encourage athletes to walk to activities with peers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Facilitate pairs when needed to prevent cliques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Encourage contact info. exchange between athletes </a:t>
            </a:r>
            <a:r>
              <a:rPr lang="en-US" sz="2000" u="sng" dirty="0" smtClean="0"/>
              <a:t>after</a:t>
            </a:r>
            <a:r>
              <a:rPr lang="en-US" sz="2000" b="0" dirty="0" smtClean="0"/>
              <a:t> camp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Email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Facebook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Provide contact information for all</a:t>
            </a:r>
          </a:p>
          <a:p>
            <a:pPr marL="237744" lvl="2" indent="0">
              <a:buNone/>
            </a:pPr>
            <a:r>
              <a:rPr lang="en-US" sz="2000" dirty="0" smtClean="0"/>
              <a:t>Athletes to ensure continues relationships</a:t>
            </a:r>
          </a:p>
        </p:txBody>
      </p:sp>
      <p:pic>
        <p:nvPicPr>
          <p:cNvPr id="4098" name="Picture 2" descr="E:\Night activities\Camp Abilities 2012 Amanda 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98" y="3824820"/>
            <a:ext cx="4299601" cy="29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D0000Cl9dbAom6Vo\DSC_3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36" y="607328"/>
            <a:ext cx="3131085" cy="20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2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ADVOCACY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1100628"/>
            <a:ext cx="8503920" cy="495270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Arial" charset="0"/>
              </a:rPr>
              <a:t>SOME WAYS TO FACILITATE HAVING CHILDREN WITH VI PARTICIPATE BEYOND CAMP</a:t>
            </a:r>
            <a:r>
              <a:rPr lang="is-IS" sz="2400" b="0" dirty="0" smtClean="0">
                <a:latin typeface="Arial" charset="0"/>
              </a:rPr>
              <a:t>…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</a:rPr>
              <a:t>R</a:t>
            </a:r>
            <a:r>
              <a:rPr lang="is-IS" sz="1800" dirty="0" smtClean="0">
                <a:latin typeface="Arial" charset="0"/>
              </a:rPr>
              <a:t>ole play scenarios</a:t>
            </a:r>
          </a:p>
          <a:p>
            <a:pPr lvl="2">
              <a:buFont typeface="Arial" charset="0"/>
              <a:buChar char="•"/>
            </a:pPr>
            <a:r>
              <a:rPr lang="is-IS" sz="1800" dirty="0" smtClean="0">
                <a:latin typeface="Arial" charset="0"/>
              </a:rPr>
              <a:t>Provide athletes with scripts</a:t>
            </a:r>
          </a:p>
          <a:p>
            <a:pPr>
              <a:buFont typeface="Arial" charset="0"/>
              <a:buChar char="•"/>
            </a:pPr>
            <a:r>
              <a:rPr lang="is-IS" sz="1800" dirty="0" smtClean="0">
                <a:latin typeface="Arial" charset="0"/>
              </a:rPr>
              <a:t>Guest Speakers</a:t>
            </a:r>
          </a:p>
          <a:p>
            <a:pPr lvl="2">
              <a:buFont typeface="Arial" charset="0"/>
              <a:buChar char="•"/>
            </a:pPr>
            <a:r>
              <a:rPr lang="is-IS" sz="1800" dirty="0" smtClean="0">
                <a:latin typeface="Arial" charset="0"/>
              </a:rPr>
              <a:t>Paralympians</a:t>
            </a:r>
          </a:p>
          <a:p>
            <a:pPr>
              <a:buFont typeface="Arial" charset="0"/>
              <a:buChar char="•"/>
            </a:pPr>
            <a:r>
              <a:rPr lang="is-IS" sz="1800" dirty="0" smtClean="0">
                <a:latin typeface="Arial" charset="0"/>
              </a:rPr>
              <a:t>Testimonials</a:t>
            </a:r>
          </a:p>
          <a:p>
            <a:pPr lvl="2">
              <a:buFont typeface="Arial" charset="0"/>
              <a:buChar char="•"/>
            </a:pPr>
            <a:r>
              <a:rPr lang="is-IS" sz="1800" dirty="0" smtClean="0">
                <a:latin typeface="Arial" charset="0"/>
              </a:rPr>
              <a:t>Former Campers &amp; Paralympians</a:t>
            </a:r>
          </a:p>
          <a:p>
            <a:pPr>
              <a:buFont typeface="Arial" charset="0"/>
              <a:buChar char="•"/>
            </a:pPr>
            <a:r>
              <a:rPr lang="is-IS" sz="1800" dirty="0" smtClean="0">
                <a:latin typeface="Arial" charset="0"/>
              </a:rPr>
              <a:t>Panels</a:t>
            </a:r>
          </a:p>
          <a:p>
            <a:pPr lvl="2">
              <a:buFont typeface="Arial" charset="0"/>
              <a:buChar char="•"/>
            </a:pPr>
            <a:r>
              <a:rPr lang="is-IS" sz="1800" dirty="0" smtClean="0">
                <a:latin typeface="Arial" charset="0"/>
              </a:rPr>
              <a:t>Campers &amp; Parlympians</a:t>
            </a:r>
          </a:p>
          <a:p>
            <a:pPr lvl="2">
              <a:buFont typeface="Arial" charset="0"/>
              <a:buChar char="•"/>
            </a:pPr>
            <a:r>
              <a:rPr lang="is-IS" sz="1800" dirty="0" smtClean="0">
                <a:latin typeface="Arial" charset="0"/>
              </a:rPr>
              <a:t>Individuals from the community</a:t>
            </a:r>
          </a:p>
          <a:p>
            <a:pPr lvl="1">
              <a:buFont typeface="Arial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8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/>
              <a:t>How to ensure involvement in sports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43" y="9144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Give opportunities – afterschool, camps, within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Train coaches (tip sheets from USABA)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Teach the students advocacy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Support parent needs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026" name="Picture 2" descr="F:\D0000Cl9dbAom6Vo\Camp_Abilities-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4990" y="4107271"/>
            <a:ext cx="4359010" cy="25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7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CONCLUSIONS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REMEMBER YOUR PURPOSE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INFILTRATE YOUR MISSION INTO EVERY ACTIVITY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FOCUS ON THE OBJECTIVES OF YOUR CAMP IN ADVERTISEMENTS, TV AND OTHER MEDIA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6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Camp Abilities Coaches/Counselor training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174" y="1459992"/>
            <a:ext cx="8668512" cy="3579849"/>
          </a:xfrm>
        </p:spPr>
        <p:txBody>
          <a:bodyPr/>
          <a:lstStyle/>
          <a:p>
            <a:r>
              <a:rPr lang="en-US" sz="2800" b="0" dirty="0" smtClean="0">
                <a:latin typeface="Arial Black" panose="020B0A04020102020204" pitchFamily="34" charset="0"/>
              </a:rPr>
              <a:t>The purpose of this PowerPoint is to guide the Camp Abilities Coaches Training that takes place before coaches/counselors  teach and coach youth with visual impairment during Camp Abilities educational sports camps.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4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Athletics For All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USABA Mobile Coach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Leveling The Playing Field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Beep Kickball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US Games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Flaghouse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The Braille Superstore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American Printing House For The Blind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8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Summary of the camp abilities coaches training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sz="2400" dirty="0" smtClean="0">
                <a:latin typeface="Arial Black" panose="020B0A04020102020204" pitchFamily="34" charset="0"/>
              </a:rPr>
              <a:t>Philosophy Statements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Black" panose="020B0A04020102020204" pitchFamily="34" charset="0"/>
              </a:rPr>
              <a:t>Visual Impairment Overview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Black" panose="020B0A04020102020204" pitchFamily="34" charset="0"/>
              </a:rPr>
              <a:t>Sports Overview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Black" panose="020B0A04020102020204" pitchFamily="34" charset="0"/>
              </a:rPr>
              <a:t>Teaching Strategies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Black" panose="020B0A04020102020204" pitchFamily="34" charset="0"/>
              </a:rPr>
              <a:t>Modifications, Adaptations, Accommodations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Black" panose="020B0A04020102020204" pitchFamily="34" charset="0"/>
              </a:rPr>
              <a:t>Socialization Facilitation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Black" panose="020B0A04020102020204" pitchFamily="34" charset="0"/>
              </a:rPr>
              <a:t>Advocacy Strategies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Arial Black" panose="020B0A04020102020204" pitchFamily="34" charset="0"/>
              </a:rPr>
              <a:t>Conclusions</a:t>
            </a:r>
          </a:p>
          <a:p>
            <a:pPr marL="457200" indent="-457200">
              <a:buAutoNum type="arabicParenR"/>
            </a:pP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E:\Goalball\Camp Abilities 2012 Amanda 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77" y="1645635"/>
            <a:ext cx="1959943" cy="29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Philosophy of camp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WHAT IS THE MISSION OF CAMP ABILITIES?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WHAT ARE THE OVERALL OBJECTIVES OF CAMP ABILITIES?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HOW IS CAMP ABILTIES CONNECTED TO THE EXPANDED CORE CURRICULUM?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VISUAL IMPAIRMENT OVERVIEW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HOW TO TREAT A PERSON WHO IS BLIND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WHAT ARE VISUAL IMPAIRMENTS?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ORIENTATION AND MOBILITY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HUMAN GUIDE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EMPOWERING CHILDREN WITH VI TO BE INDEPENDENT IN ACTIVITIES OF DAILY LIVING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7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8979408" cy="54864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How To Work with athletes who are blind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8918"/>
            <a:ext cx="6821424" cy="35811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  <a:hlinkClick r:id="rId3"/>
              </a:rPr>
              <a:t>How To Treat A Person Who Is Blind Handout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Ask your athlete what they need to be successful</a:t>
            </a: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Make your athlete comfortable</a:t>
            </a: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Provide challenge by choice opportunities</a:t>
            </a: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Explain the different concepts of activities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/>
              <a:buChar char="•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/>
              <a:buChar char="•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3" descr="H:\Gia's Pics CA 2014\100D3100\Best Pics\IMG_87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30" y="1685844"/>
            <a:ext cx="2419970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168" y="365760"/>
            <a:ext cx="8796528" cy="54864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How to work with athletes who are blind continued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504" y="1301796"/>
            <a:ext cx="7520940" cy="3579849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Athletes can participate in closed and open sports</a:t>
            </a:r>
          </a:p>
          <a:p>
            <a:pPr lvl="2">
              <a:buFont typeface="Arial" charset="0"/>
              <a:buChar char="•"/>
            </a:pP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Open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offense and defense (Basketball, Soccer, Football, Volleyball)</a:t>
            </a:r>
          </a:p>
          <a:p>
            <a:pPr lvl="2">
              <a:buFont typeface="Arial" charset="0"/>
              <a:buChar char="•"/>
            </a:pP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Closed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Environment is consistent (Shot-put, Archery, Golf, Gymnastics) 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Reach out for assistance if you are uncomfortable</a:t>
            </a:r>
          </a:p>
          <a:p>
            <a:pPr lvl="2"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Ask your group leader, O&amp;M specialist, other coaches, and TVI’s for help</a:t>
            </a:r>
          </a:p>
        </p:txBody>
      </p:sp>
      <p:pic>
        <p:nvPicPr>
          <p:cNvPr id="5" name="Content Placeholder 5" descr="H:\D0000Cl9dbAom6Vo\DSC_4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97" y="4276951"/>
            <a:ext cx="3876303" cy="25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3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Why Are motor skills Important?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69" name="Picture 1" descr="F:\pictures\track\Camp Abilities 2012 Amanda 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085" y="2315979"/>
            <a:ext cx="2667000" cy="4022788"/>
          </a:xfrm>
          <a:prstGeom prst="rect">
            <a:avLst/>
          </a:prstGeom>
          <a:noFill/>
        </p:spPr>
      </p:pic>
      <p:pic>
        <p:nvPicPr>
          <p:cNvPr id="7171" name="Picture 3" descr="F:\pictures\track\Camp Abilities 2012 Amanda 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66" y="4830943"/>
            <a:ext cx="3057525" cy="2027057"/>
          </a:xfrm>
          <a:prstGeom prst="rect">
            <a:avLst/>
          </a:prstGeom>
          <a:noFill/>
        </p:spPr>
      </p:pic>
      <p:pic>
        <p:nvPicPr>
          <p:cNvPr id="7172" name="Picture 4" descr="F:\pictures\track\Camp Abilities 2012 Amanda 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86" y="191668"/>
            <a:ext cx="1942453" cy="2655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2301</TotalTime>
  <Words>1113</Words>
  <Application>Microsoft Macintosh PowerPoint</Application>
  <PresentationFormat>On-screen Show (4:3)</PresentationFormat>
  <Paragraphs>217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Angles</vt:lpstr>
      <vt:lpstr>Teaching Physical activity to children with vi-Counselor Training Program</vt:lpstr>
      <vt:lpstr>Special Thanks to the many people that helped create this training PowerPoint</vt:lpstr>
      <vt:lpstr>Camp Abilities Coaches/Counselor training</vt:lpstr>
      <vt:lpstr>Summary of the camp abilities coaches training</vt:lpstr>
      <vt:lpstr>Philosophy of camp abilities</vt:lpstr>
      <vt:lpstr>VISUAL IMPAIRMENT OVERVIEW</vt:lpstr>
      <vt:lpstr>How To Work with athletes who are blind</vt:lpstr>
      <vt:lpstr>How to work with athletes who are blind continued</vt:lpstr>
      <vt:lpstr>Why Are motor skills Important?</vt:lpstr>
      <vt:lpstr>Foundations of sport</vt:lpstr>
      <vt:lpstr>Developmental Progression of Locomotor Skills</vt:lpstr>
      <vt:lpstr>Foundation to Fitness</vt:lpstr>
      <vt:lpstr>SPORTS OVERVIEW</vt:lpstr>
      <vt:lpstr>SPORT EXAMPLE: RUNNING</vt:lpstr>
      <vt:lpstr>Guide Running Techniques</vt:lpstr>
      <vt:lpstr>TEACHING STRATEGIES</vt:lpstr>
      <vt:lpstr>Pre teaching: Whole – part - whole</vt:lpstr>
      <vt:lpstr>Pre teaching: hierarchy of Prompts</vt:lpstr>
      <vt:lpstr>Instructional Strategies: Teaching techniques </vt:lpstr>
      <vt:lpstr>Instructional strategies Continued</vt:lpstr>
      <vt:lpstr>MODIFICATIONS</vt:lpstr>
      <vt:lpstr>modifications</vt:lpstr>
      <vt:lpstr>Environment Modifications</vt:lpstr>
      <vt:lpstr>Equipment Modifications</vt:lpstr>
      <vt:lpstr>Instructional Modifications</vt:lpstr>
      <vt:lpstr>SOCIALIZATION FACILITATION</vt:lpstr>
      <vt:lpstr>ADVOCACY</vt:lpstr>
      <vt:lpstr>How to ensure involvement in sports</vt:lpstr>
      <vt:lpstr>CONCLUSIONS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Orientation Lecture Schedule</dc:title>
  <dc:creator>Lauren Lieberman</dc:creator>
  <cp:lastModifiedBy>Alex Stribing</cp:lastModifiedBy>
  <cp:revision>130</cp:revision>
  <cp:lastPrinted>2015-06-27T04:19:47Z</cp:lastPrinted>
  <dcterms:created xsi:type="dcterms:W3CDTF">2015-06-27T03:35:04Z</dcterms:created>
  <dcterms:modified xsi:type="dcterms:W3CDTF">2017-01-30T21:32:43Z</dcterms:modified>
</cp:coreProperties>
</file>